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Ubuntu"/>
      <p:regular r:id="rId19"/>
      <p:bold r:id="rId20"/>
      <p:italic r:id="rId21"/>
      <p:boldItalic r:id="rId22"/>
    </p:embeddedFont>
    <p:embeddedFont>
      <p:font typeface="Chewy"/>
      <p:regular r:id="rId23"/>
    </p:embeddedFont>
    <p:embeddedFont>
      <p:font typeface="Roboto"/>
      <p:regular r:id="rId24"/>
      <p:bold r:id="rId25"/>
      <p:italic r:id="rId26"/>
      <p:boldItalic r:id="rId27"/>
    </p:embeddedFont>
    <p:embeddedFont>
      <p:font typeface="Abril Fatface"/>
      <p:regular r:id="rId28"/>
    </p:embeddedFont>
    <p:embeddedFont>
      <p:font typeface="Didact Gothic"/>
      <p:regular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D899353-3D42-4DDA-9482-BF2010B0C00C}">
  <a:tblStyle styleId="{8D899353-3D42-4DDA-9482-BF2010B0C00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Ubuntu-bold.fntdata"/><Relationship Id="rId22" Type="http://schemas.openxmlformats.org/officeDocument/2006/relationships/font" Target="fonts/Ubuntu-boldItalic.fntdata"/><Relationship Id="rId21" Type="http://schemas.openxmlformats.org/officeDocument/2006/relationships/font" Target="fonts/Ubuntu-italic.fntdata"/><Relationship Id="rId24" Type="http://schemas.openxmlformats.org/officeDocument/2006/relationships/font" Target="fonts/Roboto-regular.fntdata"/><Relationship Id="rId23" Type="http://schemas.openxmlformats.org/officeDocument/2006/relationships/font" Target="fonts/Chewy-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AbrilFatface-regular.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DidactGothic-regular.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Ubuntu-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see how we can predict movie revenue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eff6da6b08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eff6da6b08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eff6da6b08_0_10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eff6da6b08_0_10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eff6da6b08_0_10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eff6da6b08_0_10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eff6da6b08_0_10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eff6da6b08_0_10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dfab3271ff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dfab3271ff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Dealt with duplicate movie information and rows having missing values for budget, genres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Initial Data Acquisition, Data Cleaning, Feature Engineering</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eff6da6b08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eff6da6b08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Let’s not get into the technicality of the terms R^2 and RMSE (Root Mean Squared Errors).</a:t>
            </a:r>
            <a:endParaRPr>
              <a:solidFill>
                <a:schemeClr val="dk1"/>
              </a:solidFill>
            </a:endParaRPr>
          </a:p>
          <a:p>
            <a:pPr indent="0" lvl="0" marL="0" rtl="0" algn="l">
              <a:spcBef>
                <a:spcPts val="0"/>
              </a:spcBef>
              <a:spcAft>
                <a:spcPts val="0"/>
              </a:spcAft>
              <a:buNone/>
            </a:pPr>
            <a:r>
              <a:rPr lang="en">
                <a:solidFill>
                  <a:schemeClr val="dk1"/>
                </a:solidFill>
              </a:rPr>
              <a:t>Important thing to understand is, we have done modelling multiple times to understand which features have significant impact on the target, the features having direct correlation to the target revenue i.e. rank or opening budget and accordingly removed.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eff6da6b08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eff6da6b08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multiple iterations and tuning the parameters and regression modelling, let’s have a look at the pre-release features that have a significant impact on the movie revenue.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eff6da6b08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eff6da6b08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Looks like our model does a spectacular job at predicting the movie revenues! Prediction is off by ~ 10%</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eff6da6b08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eff6da6b08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the hell happened here?!?!</a:t>
            </a:r>
            <a:endParaRPr/>
          </a:p>
          <a:p>
            <a:pPr indent="0" lvl="0" marL="0" rtl="0" algn="l">
              <a:spcBef>
                <a:spcPts val="0"/>
              </a:spcBef>
              <a:spcAft>
                <a:spcPts val="0"/>
              </a:spcAft>
              <a:buNone/>
            </a:pPr>
            <a:r>
              <a:rPr lang="en"/>
              <a:t>The Lion King: 1994  - It was one of its kind back then, hard to predict (July 11)</a:t>
            </a:r>
            <a:endParaRPr/>
          </a:p>
          <a:p>
            <a:pPr indent="0" lvl="0" marL="0" rtl="0" algn="l">
              <a:spcBef>
                <a:spcPts val="0"/>
              </a:spcBef>
              <a:spcAft>
                <a:spcPts val="0"/>
              </a:spcAft>
              <a:buNone/>
            </a:pPr>
            <a:r>
              <a:rPr lang="en"/>
              <a:t>Harry Potter’s 1st movie of the series. Yet, our model failed to predict (November 16)</a:t>
            </a:r>
            <a:endParaRPr/>
          </a:p>
          <a:p>
            <a:pPr indent="0" lvl="0" marL="0" rtl="0" algn="l">
              <a:spcBef>
                <a:spcPts val="0"/>
              </a:spcBef>
              <a:spcAft>
                <a:spcPts val="0"/>
              </a:spcAft>
              <a:buNone/>
            </a:pPr>
            <a:r>
              <a:rPr lang="en" sz="1000">
                <a:solidFill>
                  <a:schemeClr val="dk1"/>
                </a:solidFill>
              </a:rPr>
              <a:t>Jurassic World: MOVIE IS ACTUALLY THE REMAKE OF AN OLD MOVIE. We didn’t not take this scenario into consideration (June 10)</a:t>
            </a:r>
            <a:endParaRPr sz="1000">
              <a:solidFill>
                <a:schemeClr val="dk1"/>
              </a:solidFill>
            </a:endParaRPr>
          </a:p>
          <a:p>
            <a:pPr indent="0" lvl="0" marL="0" rtl="0" algn="l">
              <a:spcBef>
                <a:spcPts val="0"/>
              </a:spcBef>
              <a:spcAft>
                <a:spcPts val="0"/>
              </a:spcAft>
              <a:buNone/>
            </a:pPr>
            <a:r>
              <a:rPr lang="en" sz="1000">
                <a:solidFill>
                  <a:schemeClr val="dk1"/>
                </a:solidFill>
              </a:rPr>
              <a:t>Pirates: (July 6) These factors are crucial when it comes to movie performance</a:t>
            </a:r>
            <a:endParaRPr sz="1000">
              <a:solidFill>
                <a:schemeClr val="dk1"/>
              </a:solidFill>
            </a:endParaRPr>
          </a:p>
          <a:p>
            <a:pPr indent="0" lvl="0" marL="0" rtl="0" algn="l">
              <a:spcBef>
                <a:spcPts val="0"/>
              </a:spcBef>
              <a:spcAft>
                <a:spcPts val="0"/>
              </a:spcAft>
              <a:buNone/>
            </a:pPr>
            <a:r>
              <a:rPr lang="en" sz="1000">
                <a:solidFill>
                  <a:schemeClr val="dk1"/>
                </a:solidFill>
              </a:rPr>
              <a:t>Some of the movies here (Lion King and Harry Potter) are examples of </a:t>
            </a:r>
            <a:r>
              <a:rPr lang="en" sz="1000">
                <a:solidFill>
                  <a:schemeClr val="dk1"/>
                </a:solidFill>
              </a:rPr>
              <a:t>outliers</a:t>
            </a:r>
            <a:r>
              <a:rPr lang="en" sz="1000">
                <a:solidFill>
                  <a:schemeClr val="dk1"/>
                </a:solidFill>
              </a:rPr>
              <a:t> that our model </a:t>
            </a:r>
            <a:r>
              <a:rPr lang="en" sz="1000">
                <a:solidFill>
                  <a:schemeClr val="dk1"/>
                </a:solidFill>
              </a:rPr>
              <a:t>fails</a:t>
            </a:r>
            <a:r>
              <a:rPr lang="en" sz="1000">
                <a:solidFill>
                  <a:schemeClr val="dk1"/>
                </a:solidFill>
              </a:rPr>
              <a:t> to predict. Remaining movies tell us </a:t>
            </a:r>
            <a:endParaRPr sz="10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dfab3271ff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dfab3271ff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Ubuntu"/>
                <a:ea typeface="Ubuntu"/>
                <a:cs typeface="Ubuntu"/>
                <a:sym typeface="Ubuntu"/>
              </a:rPr>
              <a:t>We will always have super high budget movies that are box office bombs</a:t>
            </a:r>
            <a:endParaRPr sz="1400">
              <a:solidFill>
                <a:schemeClr val="dk1"/>
              </a:solidFill>
              <a:latin typeface="Ubuntu"/>
              <a:ea typeface="Ubuntu"/>
              <a:cs typeface="Ubuntu"/>
              <a:sym typeface="Ubuntu"/>
            </a:endParaRPr>
          </a:p>
          <a:p>
            <a:pPr indent="0" lvl="0" marL="0" rtl="0" algn="l">
              <a:spcBef>
                <a:spcPts val="0"/>
              </a:spcBef>
              <a:spcAft>
                <a:spcPts val="0"/>
              </a:spcAft>
              <a:buNone/>
            </a:pPr>
            <a:r>
              <a:rPr lang="en" sz="1400">
                <a:solidFill>
                  <a:schemeClr val="dk1"/>
                </a:solidFill>
                <a:latin typeface="Ubuntu"/>
                <a:ea typeface="Ubuntu"/>
                <a:cs typeface="Ubuntu"/>
                <a:sym typeface="Ubuntu"/>
              </a:rPr>
              <a:t>Low Budget Films that became Blockbuster hits!</a:t>
            </a:r>
            <a:endParaRPr sz="1400">
              <a:solidFill>
                <a:schemeClr val="dk1"/>
              </a:solidFill>
              <a:latin typeface="Ubuntu"/>
              <a:ea typeface="Ubuntu"/>
              <a:cs typeface="Ubuntu"/>
              <a:sym typeface="Ubuntu"/>
            </a:endParaRPr>
          </a:p>
          <a:p>
            <a:pPr indent="0" lvl="0" marL="0" rtl="0" algn="l">
              <a:spcBef>
                <a:spcPts val="0"/>
              </a:spcBef>
              <a:spcAft>
                <a:spcPts val="0"/>
              </a:spcAft>
              <a:buNone/>
            </a:pPr>
            <a:r>
              <a:rPr lang="en" sz="1400">
                <a:solidFill>
                  <a:schemeClr val="dk1"/>
                </a:solidFill>
                <a:latin typeface="Ubuntu"/>
                <a:ea typeface="Ubuntu"/>
                <a:cs typeface="Ubuntu"/>
                <a:sym typeface="Ubuntu"/>
              </a:rPr>
              <a:t>marketing budget, actors, directors - entire cast, </a:t>
            </a:r>
            <a:r>
              <a:rPr b="1" lang="en" sz="1200">
                <a:solidFill>
                  <a:srgbClr val="202124"/>
                </a:solidFill>
                <a:highlight>
                  <a:srgbClr val="FFFFFF"/>
                </a:highlight>
                <a:latin typeface="Roboto"/>
                <a:ea typeface="Roboto"/>
                <a:cs typeface="Roboto"/>
                <a:sym typeface="Roboto"/>
              </a:rPr>
              <a:t>storyline</a:t>
            </a:r>
            <a:r>
              <a:rPr lang="en" sz="1400">
                <a:solidFill>
                  <a:schemeClr val="dk1"/>
                </a:solidFill>
                <a:latin typeface="Ubuntu"/>
                <a:ea typeface="Ubuntu"/>
                <a:cs typeface="Ubuntu"/>
                <a:sym typeface="Ubuntu"/>
              </a:rPr>
              <a:t>, sequel / prequel, based on book, covid cases + vaccination rate?</a:t>
            </a:r>
            <a:endParaRPr sz="1400">
              <a:solidFill>
                <a:schemeClr val="dk1"/>
              </a:solidFill>
              <a:latin typeface="Ubuntu"/>
              <a:ea typeface="Ubuntu"/>
              <a:cs typeface="Ubuntu"/>
              <a:sym typeface="Ubuntu"/>
            </a:endParaRPr>
          </a:p>
          <a:p>
            <a:pPr indent="0" lvl="0" marL="0" rtl="0" algn="l">
              <a:spcBef>
                <a:spcPts val="0"/>
              </a:spcBef>
              <a:spcAft>
                <a:spcPts val="0"/>
              </a:spcAft>
              <a:buNone/>
            </a:pPr>
            <a:r>
              <a:t/>
            </a:r>
            <a:endParaRPr sz="1400">
              <a:solidFill>
                <a:schemeClr val="dk1"/>
              </a:solidFill>
              <a:latin typeface="Ubuntu"/>
              <a:ea typeface="Ubuntu"/>
              <a:cs typeface="Ubuntu"/>
              <a:sym typeface="Ubuntu"/>
            </a:endParaRPr>
          </a:p>
          <a:p>
            <a:pPr indent="0" lvl="0" marL="0" rtl="0" algn="l">
              <a:spcBef>
                <a:spcPts val="0"/>
              </a:spcBef>
              <a:spcAft>
                <a:spcPts val="0"/>
              </a:spcAft>
              <a:buNone/>
            </a:pPr>
            <a:r>
              <a:rPr lang="en" sz="1400">
                <a:solidFill>
                  <a:schemeClr val="dk1"/>
                </a:solidFill>
                <a:latin typeface="Ubuntu"/>
                <a:ea typeface="Ubuntu"/>
                <a:cs typeface="Ubuntu"/>
                <a:sym typeface="Ubuntu"/>
              </a:rPr>
              <a:t>The answer is still NO!</a:t>
            </a:r>
            <a:endParaRPr sz="1400">
              <a:solidFill>
                <a:schemeClr val="dk1"/>
              </a:solidFill>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rPr lang="en" sz="1400">
                <a:solidFill>
                  <a:schemeClr val="dk1"/>
                </a:solidFill>
                <a:latin typeface="Ubuntu"/>
                <a:ea typeface="Ubuntu"/>
                <a:cs typeface="Ubuntu"/>
                <a:sym typeface="Ubuntu"/>
              </a:rPr>
              <a:t>A huge part of this revenue prediction involves predicting human behaviour, and that is a hard problem to solve. </a:t>
            </a:r>
            <a:r>
              <a:rPr b="1" lang="en" sz="1200">
                <a:solidFill>
                  <a:srgbClr val="202124"/>
                </a:solidFill>
                <a:highlight>
                  <a:srgbClr val="FFFFFF"/>
                </a:highlight>
                <a:latin typeface="Roboto"/>
                <a:ea typeface="Roboto"/>
                <a:cs typeface="Roboto"/>
                <a:sym typeface="Roboto"/>
              </a:rPr>
              <a:t>Researchers cannot make predictions about human behavior</a:t>
            </a:r>
            <a:endParaRPr sz="1400">
              <a:solidFill>
                <a:schemeClr val="dk1"/>
              </a:solidFill>
              <a:latin typeface="Ubuntu"/>
              <a:ea typeface="Ubuntu"/>
              <a:cs typeface="Ubuntu"/>
              <a:sym typeface="Ubuntu"/>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eff6da6b08_0_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eff6da6b08_0_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sake of completeness, these are the tools I have used for building my model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eff6da6b08_0_9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eff6da6b08_0_9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bit.ly/2Tynxth" TargetMode="External"/><Relationship Id="rId6" Type="http://schemas.openxmlformats.org/officeDocument/2006/relationships/hyperlink" Target="http://bit.ly/2TyoMsr" TargetMode="External"/><Relationship Id="rId7"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0" y="180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318425" y="445013"/>
            <a:ext cx="1297450" cy="477875"/>
            <a:chOff x="318425" y="357163"/>
            <a:chExt cx="1297450" cy="477875"/>
          </a:xfrm>
        </p:grpSpPr>
        <p:grpSp>
          <p:nvGrpSpPr>
            <p:cNvPr id="12" name="Google Shape;12;p2"/>
            <p:cNvGrpSpPr/>
            <p:nvPr/>
          </p:nvGrpSpPr>
          <p:grpSpPr>
            <a:xfrm flipH="1" rot="10800000">
              <a:off x="455850" y="467250"/>
              <a:ext cx="1160025" cy="257725"/>
              <a:chOff x="3464600" y="3479675"/>
              <a:chExt cx="1160025" cy="257725"/>
            </a:xfrm>
          </p:grpSpPr>
          <p:sp>
            <p:nvSpPr>
              <p:cNvPr id="13" name="Google Shape;13;p2"/>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 name="Google Shape;15;p2"/>
            <p:cNvGrpSpPr/>
            <p:nvPr/>
          </p:nvGrpSpPr>
          <p:grpSpPr>
            <a:xfrm>
              <a:off x="318425" y="357163"/>
              <a:ext cx="495375" cy="477875"/>
              <a:chOff x="3881575" y="2684100"/>
              <a:chExt cx="495375" cy="477875"/>
            </a:xfrm>
          </p:grpSpPr>
          <p:sp>
            <p:nvSpPr>
              <p:cNvPr id="16" name="Google Shape;16;p2"/>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 name="Google Shape;19;p2"/>
          <p:cNvSpPr txBox="1"/>
          <p:nvPr>
            <p:ph type="ctrTitle"/>
          </p:nvPr>
        </p:nvSpPr>
        <p:spPr>
          <a:xfrm>
            <a:off x="713225" y="1227300"/>
            <a:ext cx="6257700" cy="20733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sz="57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0" name="Google Shape;20;p2"/>
          <p:cNvSpPr txBox="1"/>
          <p:nvPr>
            <p:ph idx="1" type="subTitle"/>
          </p:nvPr>
        </p:nvSpPr>
        <p:spPr>
          <a:xfrm>
            <a:off x="713225" y="3300600"/>
            <a:ext cx="2993100" cy="615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21" name="Google Shape;21;p2"/>
          <p:cNvGrpSpPr/>
          <p:nvPr/>
        </p:nvGrpSpPr>
        <p:grpSpPr>
          <a:xfrm flipH="1" rot="8100000">
            <a:off x="414832" y="4360489"/>
            <a:ext cx="495370" cy="477870"/>
            <a:chOff x="3881575" y="2684100"/>
            <a:chExt cx="495375" cy="477875"/>
          </a:xfrm>
        </p:grpSpPr>
        <p:sp>
          <p:nvSpPr>
            <p:cNvPr id="22" name="Google Shape;22;p2"/>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9" name="Shape 129"/>
        <p:cNvGrpSpPr/>
        <p:nvPr/>
      </p:nvGrpSpPr>
      <p:grpSpPr>
        <a:xfrm>
          <a:off x="0" y="0"/>
          <a:ext cx="0" cy="0"/>
          <a:chOff x="0" y="0"/>
          <a:chExt cx="0" cy="0"/>
        </a:xfrm>
      </p:grpSpPr>
      <p:sp>
        <p:nvSpPr>
          <p:cNvPr id="130" name="Google Shape;130;p11"/>
          <p:cNvSpPr/>
          <p:nvPr/>
        </p:nvSpPr>
        <p:spPr>
          <a:xfrm>
            <a:off x="0" y="180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 name="Google Shape;131;p11"/>
          <p:cNvGrpSpPr/>
          <p:nvPr/>
        </p:nvGrpSpPr>
        <p:grpSpPr>
          <a:xfrm>
            <a:off x="7503650" y="445025"/>
            <a:ext cx="1297450" cy="477875"/>
            <a:chOff x="7164300" y="445025"/>
            <a:chExt cx="1297450" cy="477875"/>
          </a:xfrm>
        </p:grpSpPr>
        <p:grpSp>
          <p:nvGrpSpPr>
            <p:cNvPr id="132" name="Google Shape;132;p11"/>
            <p:cNvGrpSpPr/>
            <p:nvPr/>
          </p:nvGrpSpPr>
          <p:grpSpPr>
            <a:xfrm>
              <a:off x="7301725" y="555088"/>
              <a:ext cx="1160025" cy="257725"/>
              <a:chOff x="3464600" y="3479675"/>
              <a:chExt cx="1160025" cy="257725"/>
            </a:xfrm>
          </p:grpSpPr>
          <p:sp>
            <p:nvSpPr>
              <p:cNvPr id="133" name="Google Shape;133;p11"/>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1"/>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11"/>
            <p:cNvGrpSpPr/>
            <p:nvPr/>
          </p:nvGrpSpPr>
          <p:grpSpPr>
            <a:xfrm flipH="1" rot="10800000">
              <a:off x="7164300" y="445025"/>
              <a:ext cx="495375" cy="477875"/>
              <a:chOff x="3881575" y="2684100"/>
              <a:chExt cx="495375" cy="477875"/>
            </a:xfrm>
          </p:grpSpPr>
          <p:sp>
            <p:nvSpPr>
              <p:cNvPr id="136" name="Google Shape;136;p11"/>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9" name="Google Shape;139;p11"/>
          <p:cNvGrpSpPr/>
          <p:nvPr/>
        </p:nvGrpSpPr>
        <p:grpSpPr>
          <a:xfrm rot="-5547522">
            <a:off x="320091" y="4360485"/>
            <a:ext cx="495385" cy="477885"/>
            <a:chOff x="3881575" y="2684100"/>
            <a:chExt cx="495375" cy="477875"/>
          </a:xfrm>
        </p:grpSpPr>
        <p:sp>
          <p:nvSpPr>
            <p:cNvPr id="140" name="Google Shape;140;p11"/>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1"/>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1"/>
          <p:cNvSpPr txBox="1"/>
          <p:nvPr>
            <p:ph hasCustomPrompt="1" type="title"/>
          </p:nvPr>
        </p:nvSpPr>
        <p:spPr>
          <a:xfrm>
            <a:off x="3798600" y="1254175"/>
            <a:ext cx="4632300" cy="1963500"/>
          </a:xfrm>
          <a:prstGeom prst="rect">
            <a:avLst/>
          </a:prstGeom>
        </p:spPr>
        <p:txBody>
          <a:bodyPr anchorCtr="0" anchor="b" bIns="91425" lIns="91425" spcFirstLastPara="1" rIns="91425" wrap="square" tIns="91425">
            <a:noAutofit/>
          </a:bodyPr>
          <a:lstStyle>
            <a:lvl1pPr lvl="0" algn="r">
              <a:spcBef>
                <a:spcPts val="0"/>
              </a:spcBef>
              <a:spcAft>
                <a:spcPts val="0"/>
              </a:spcAft>
              <a:buSzPts val="12000"/>
              <a:buNone/>
              <a:defRPr sz="12000">
                <a:solidFill>
                  <a:schemeClr val="dk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44" name="Google Shape;144;p11"/>
          <p:cNvSpPr txBox="1"/>
          <p:nvPr>
            <p:ph idx="1" type="body"/>
          </p:nvPr>
        </p:nvSpPr>
        <p:spPr>
          <a:xfrm>
            <a:off x="5697900" y="3217675"/>
            <a:ext cx="2733000" cy="693300"/>
          </a:xfrm>
          <a:prstGeom prst="rect">
            <a:avLst/>
          </a:prstGeom>
        </p:spPr>
        <p:txBody>
          <a:bodyPr anchorCtr="0" anchor="t" bIns="91425" lIns="91425" spcFirstLastPara="1" rIns="91425" wrap="square" tIns="91425">
            <a:noAutofit/>
          </a:bodyPr>
          <a:lstStyle>
            <a:lvl1pPr indent="-342900" lvl="0" marL="457200" algn="r">
              <a:spcBef>
                <a:spcPts val="0"/>
              </a:spcBef>
              <a:spcAft>
                <a:spcPts val="0"/>
              </a:spcAft>
              <a:buSzPts val="1800"/>
              <a:buChar char="●"/>
              <a:defRPr sz="1600"/>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5" name="Shape 14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46" name="Shape 146"/>
        <p:cNvGrpSpPr/>
        <p:nvPr/>
      </p:nvGrpSpPr>
      <p:grpSpPr>
        <a:xfrm>
          <a:off x="0" y="0"/>
          <a:ext cx="0" cy="0"/>
          <a:chOff x="0" y="0"/>
          <a:chExt cx="0" cy="0"/>
        </a:xfrm>
      </p:grpSpPr>
      <p:sp>
        <p:nvSpPr>
          <p:cNvPr id="147" name="Google Shape;147;p13"/>
          <p:cNvSpPr/>
          <p:nvPr/>
        </p:nvSpPr>
        <p:spPr>
          <a:xfrm>
            <a:off x="0" y="180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 name="Google Shape;148;p13"/>
          <p:cNvGrpSpPr/>
          <p:nvPr/>
        </p:nvGrpSpPr>
        <p:grpSpPr>
          <a:xfrm rot="10800000">
            <a:off x="546613" y="445025"/>
            <a:ext cx="495375" cy="477875"/>
            <a:chOff x="3881575" y="2684100"/>
            <a:chExt cx="495375" cy="477875"/>
          </a:xfrm>
        </p:grpSpPr>
        <p:sp>
          <p:nvSpPr>
            <p:cNvPr id="149" name="Google Shape;149;p13"/>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3"/>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3"/>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 name="Google Shape;152;p13"/>
          <p:cNvGrpSpPr/>
          <p:nvPr/>
        </p:nvGrpSpPr>
        <p:grpSpPr>
          <a:xfrm>
            <a:off x="7503650" y="445025"/>
            <a:ext cx="1297450" cy="477875"/>
            <a:chOff x="7164300" y="445025"/>
            <a:chExt cx="1297450" cy="477875"/>
          </a:xfrm>
        </p:grpSpPr>
        <p:grpSp>
          <p:nvGrpSpPr>
            <p:cNvPr id="153" name="Google Shape;153;p13"/>
            <p:cNvGrpSpPr/>
            <p:nvPr/>
          </p:nvGrpSpPr>
          <p:grpSpPr>
            <a:xfrm>
              <a:off x="7301725" y="555088"/>
              <a:ext cx="1160025" cy="257725"/>
              <a:chOff x="3464600" y="3479675"/>
              <a:chExt cx="1160025" cy="257725"/>
            </a:xfrm>
          </p:grpSpPr>
          <p:sp>
            <p:nvSpPr>
              <p:cNvPr id="154" name="Google Shape;154;p13"/>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3"/>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 name="Google Shape;156;p13"/>
            <p:cNvGrpSpPr/>
            <p:nvPr/>
          </p:nvGrpSpPr>
          <p:grpSpPr>
            <a:xfrm flipH="1" rot="10800000">
              <a:off x="7164300" y="445025"/>
              <a:ext cx="495375" cy="477875"/>
              <a:chOff x="3881575" y="2684100"/>
              <a:chExt cx="495375" cy="477875"/>
            </a:xfrm>
          </p:grpSpPr>
          <p:sp>
            <p:nvSpPr>
              <p:cNvPr id="157" name="Google Shape;157;p13"/>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3"/>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3"/>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0" name="Google Shape;160;p13"/>
          <p:cNvSpPr txBox="1"/>
          <p:nvPr>
            <p:ph idx="1" type="subTitle"/>
          </p:nvPr>
        </p:nvSpPr>
        <p:spPr>
          <a:xfrm>
            <a:off x="1590275" y="1235950"/>
            <a:ext cx="2538900" cy="454500"/>
          </a:xfrm>
          <a:prstGeom prst="rect">
            <a:avLst/>
          </a:prstGeom>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1800"/>
              <a:buNone/>
              <a:defRPr sz="2200">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1" name="Google Shape;161;p13"/>
          <p:cNvSpPr txBox="1"/>
          <p:nvPr>
            <p:ph idx="2" type="subTitle"/>
          </p:nvPr>
        </p:nvSpPr>
        <p:spPr>
          <a:xfrm>
            <a:off x="1597660" y="3431350"/>
            <a:ext cx="2538900" cy="454500"/>
          </a:xfrm>
          <a:prstGeom prst="rect">
            <a:avLst/>
          </a:prstGeom>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1800"/>
              <a:buNone/>
              <a:defRPr sz="2200">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2" name="Google Shape;162;p13"/>
          <p:cNvSpPr txBox="1"/>
          <p:nvPr>
            <p:ph idx="3" type="subTitle"/>
          </p:nvPr>
        </p:nvSpPr>
        <p:spPr>
          <a:xfrm>
            <a:off x="1590275" y="2333659"/>
            <a:ext cx="2538900" cy="454500"/>
          </a:xfrm>
          <a:prstGeom prst="rect">
            <a:avLst/>
          </a:prstGeom>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1800"/>
              <a:buNone/>
              <a:defRPr sz="2200">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3" name="Google Shape;163;p13"/>
          <p:cNvSpPr txBox="1"/>
          <p:nvPr>
            <p:ph idx="4" type="subTitle"/>
          </p:nvPr>
        </p:nvSpPr>
        <p:spPr>
          <a:xfrm>
            <a:off x="5701325" y="1235950"/>
            <a:ext cx="2538900" cy="454500"/>
          </a:xfrm>
          <a:prstGeom prst="rect">
            <a:avLst/>
          </a:prstGeom>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1800"/>
              <a:buNone/>
              <a:defRPr sz="2200">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4" name="Google Shape;164;p13"/>
          <p:cNvSpPr txBox="1"/>
          <p:nvPr>
            <p:ph idx="5" type="subTitle"/>
          </p:nvPr>
        </p:nvSpPr>
        <p:spPr>
          <a:xfrm>
            <a:off x="1590275" y="1652358"/>
            <a:ext cx="2538900" cy="654900"/>
          </a:xfrm>
          <a:prstGeom prst="rect">
            <a:avLst/>
          </a:prstGeom>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5" name="Google Shape;165;p13"/>
          <p:cNvSpPr txBox="1"/>
          <p:nvPr>
            <p:ph idx="6" type="subTitle"/>
          </p:nvPr>
        </p:nvSpPr>
        <p:spPr>
          <a:xfrm>
            <a:off x="1597659" y="3849175"/>
            <a:ext cx="2538900" cy="654900"/>
          </a:xfrm>
          <a:prstGeom prst="rect">
            <a:avLst/>
          </a:prstGeom>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6" name="Google Shape;166;p13"/>
          <p:cNvSpPr txBox="1"/>
          <p:nvPr>
            <p:ph idx="7" type="subTitle"/>
          </p:nvPr>
        </p:nvSpPr>
        <p:spPr>
          <a:xfrm>
            <a:off x="1590275" y="2748648"/>
            <a:ext cx="2538900" cy="654900"/>
          </a:xfrm>
          <a:prstGeom prst="rect">
            <a:avLst/>
          </a:prstGeom>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7" name="Google Shape;167;p13"/>
          <p:cNvSpPr txBox="1"/>
          <p:nvPr>
            <p:ph idx="8" type="subTitle"/>
          </p:nvPr>
        </p:nvSpPr>
        <p:spPr>
          <a:xfrm>
            <a:off x="5701325" y="1652358"/>
            <a:ext cx="2538900" cy="654900"/>
          </a:xfrm>
          <a:prstGeom prst="rect">
            <a:avLst/>
          </a:prstGeom>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8" name="Google Shape;168;p13"/>
          <p:cNvSpPr txBox="1"/>
          <p:nvPr>
            <p:ph hasCustomPrompt="1" type="title"/>
          </p:nvPr>
        </p:nvSpPr>
        <p:spPr>
          <a:xfrm>
            <a:off x="903724" y="1257550"/>
            <a:ext cx="694500" cy="411300"/>
          </a:xfrm>
          <a:prstGeom prst="rect">
            <a:avLst/>
          </a:prstGeom>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800"/>
              <a:buNone/>
              <a:defRPr sz="30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169" name="Google Shape;169;p13"/>
          <p:cNvSpPr txBox="1"/>
          <p:nvPr>
            <p:ph hasCustomPrompt="1" idx="9" type="title"/>
          </p:nvPr>
        </p:nvSpPr>
        <p:spPr>
          <a:xfrm>
            <a:off x="905375" y="3452950"/>
            <a:ext cx="694500" cy="411300"/>
          </a:xfrm>
          <a:prstGeom prst="rect">
            <a:avLst/>
          </a:prstGeom>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800"/>
              <a:buNone/>
              <a:defRPr sz="30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170" name="Google Shape;170;p13"/>
          <p:cNvSpPr txBox="1"/>
          <p:nvPr>
            <p:ph hasCustomPrompt="1" idx="13" type="title"/>
          </p:nvPr>
        </p:nvSpPr>
        <p:spPr>
          <a:xfrm>
            <a:off x="905375" y="2370418"/>
            <a:ext cx="694500" cy="411300"/>
          </a:xfrm>
          <a:prstGeom prst="rect">
            <a:avLst/>
          </a:prstGeom>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800"/>
              <a:buNone/>
              <a:defRPr sz="30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171" name="Google Shape;171;p13"/>
          <p:cNvSpPr txBox="1"/>
          <p:nvPr>
            <p:ph hasCustomPrompt="1" idx="14" type="title"/>
          </p:nvPr>
        </p:nvSpPr>
        <p:spPr>
          <a:xfrm>
            <a:off x="5012227" y="1257550"/>
            <a:ext cx="694500" cy="411300"/>
          </a:xfrm>
          <a:prstGeom prst="rect">
            <a:avLst/>
          </a:prstGeom>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800"/>
              <a:buNone/>
              <a:defRPr sz="30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172" name="Google Shape;172;p13"/>
          <p:cNvSpPr txBox="1"/>
          <p:nvPr>
            <p:ph idx="15"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73" name="Google Shape;173;p13"/>
          <p:cNvSpPr txBox="1"/>
          <p:nvPr>
            <p:ph idx="16" type="subTitle"/>
          </p:nvPr>
        </p:nvSpPr>
        <p:spPr>
          <a:xfrm>
            <a:off x="5701325" y="2333659"/>
            <a:ext cx="2538900" cy="454500"/>
          </a:xfrm>
          <a:prstGeom prst="rect">
            <a:avLst/>
          </a:prstGeom>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1800"/>
              <a:buNone/>
              <a:defRPr sz="2200">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4" name="Google Shape;174;p13"/>
          <p:cNvSpPr txBox="1"/>
          <p:nvPr>
            <p:ph idx="17" type="subTitle"/>
          </p:nvPr>
        </p:nvSpPr>
        <p:spPr>
          <a:xfrm>
            <a:off x="5701325" y="2748648"/>
            <a:ext cx="2538900" cy="654900"/>
          </a:xfrm>
          <a:prstGeom prst="rect">
            <a:avLst/>
          </a:prstGeom>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5" name="Google Shape;175;p13"/>
          <p:cNvSpPr txBox="1"/>
          <p:nvPr>
            <p:ph hasCustomPrompt="1" idx="18" type="title"/>
          </p:nvPr>
        </p:nvSpPr>
        <p:spPr>
          <a:xfrm>
            <a:off x="5012237" y="2370418"/>
            <a:ext cx="694500" cy="411300"/>
          </a:xfrm>
          <a:prstGeom prst="rect">
            <a:avLst/>
          </a:prstGeom>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800"/>
              <a:buNone/>
              <a:defRPr sz="30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76" name="Shape 176"/>
        <p:cNvGrpSpPr/>
        <p:nvPr/>
      </p:nvGrpSpPr>
      <p:grpSpPr>
        <a:xfrm>
          <a:off x="0" y="0"/>
          <a:ext cx="0" cy="0"/>
          <a:chOff x="0" y="0"/>
          <a:chExt cx="0" cy="0"/>
        </a:xfrm>
      </p:grpSpPr>
      <p:sp>
        <p:nvSpPr>
          <p:cNvPr id="177" name="Google Shape;177;p14"/>
          <p:cNvSpPr/>
          <p:nvPr/>
        </p:nvSpPr>
        <p:spPr>
          <a:xfrm flipH="1">
            <a:off x="138" y="213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 name="Google Shape;178;p14"/>
          <p:cNvGrpSpPr/>
          <p:nvPr/>
        </p:nvGrpSpPr>
        <p:grpSpPr>
          <a:xfrm rot="-5547522">
            <a:off x="320091" y="4360485"/>
            <a:ext cx="495385" cy="477885"/>
            <a:chOff x="3881575" y="2684100"/>
            <a:chExt cx="495375" cy="477875"/>
          </a:xfrm>
        </p:grpSpPr>
        <p:sp>
          <p:nvSpPr>
            <p:cNvPr id="179" name="Google Shape;179;p14"/>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4"/>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4"/>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 name="Google Shape;182;p14"/>
          <p:cNvGrpSpPr/>
          <p:nvPr/>
        </p:nvGrpSpPr>
        <p:grpSpPr>
          <a:xfrm>
            <a:off x="7545300" y="445025"/>
            <a:ext cx="1297450" cy="477875"/>
            <a:chOff x="7164300" y="445025"/>
            <a:chExt cx="1297450" cy="477875"/>
          </a:xfrm>
        </p:grpSpPr>
        <p:grpSp>
          <p:nvGrpSpPr>
            <p:cNvPr id="183" name="Google Shape;183;p14"/>
            <p:cNvGrpSpPr/>
            <p:nvPr/>
          </p:nvGrpSpPr>
          <p:grpSpPr>
            <a:xfrm flipH="1">
              <a:off x="7164300" y="555088"/>
              <a:ext cx="1160025" cy="257725"/>
              <a:chOff x="3464600" y="3479675"/>
              <a:chExt cx="1160025" cy="257725"/>
            </a:xfrm>
          </p:grpSpPr>
          <p:sp>
            <p:nvSpPr>
              <p:cNvPr id="184" name="Google Shape;184;p14"/>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4"/>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 name="Google Shape;186;p14"/>
            <p:cNvGrpSpPr/>
            <p:nvPr/>
          </p:nvGrpSpPr>
          <p:grpSpPr>
            <a:xfrm rot="10800000">
              <a:off x="7966375" y="445025"/>
              <a:ext cx="495375" cy="477875"/>
              <a:chOff x="3881575" y="2684100"/>
              <a:chExt cx="495375" cy="477875"/>
            </a:xfrm>
          </p:grpSpPr>
          <p:sp>
            <p:nvSpPr>
              <p:cNvPr id="187" name="Google Shape;187;p14"/>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0" name="Google Shape;190;p14"/>
          <p:cNvSpPr txBox="1"/>
          <p:nvPr>
            <p:ph type="title"/>
          </p:nvPr>
        </p:nvSpPr>
        <p:spPr>
          <a:xfrm flipH="1">
            <a:off x="713225" y="3071188"/>
            <a:ext cx="3858900" cy="477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1800"/>
              <a:buNone/>
              <a:defRPr sz="2000"/>
            </a:lvl1pPr>
            <a:lvl2pPr lvl="1" rtl="0">
              <a:spcBef>
                <a:spcPts val="0"/>
              </a:spcBef>
              <a:spcAft>
                <a:spcPts val="0"/>
              </a:spcAft>
              <a:buClr>
                <a:schemeClr val="accent2"/>
              </a:buClr>
              <a:buSzPts val="1800"/>
              <a:buNone/>
              <a:defRPr sz="1800">
                <a:solidFill>
                  <a:schemeClr val="accent2"/>
                </a:solidFill>
              </a:defRPr>
            </a:lvl2pPr>
            <a:lvl3pPr lvl="2" rtl="0">
              <a:spcBef>
                <a:spcPts val="0"/>
              </a:spcBef>
              <a:spcAft>
                <a:spcPts val="0"/>
              </a:spcAft>
              <a:buClr>
                <a:schemeClr val="accent2"/>
              </a:buClr>
              <a:buSzPts val="1800"/>
              <a:buNone/>
              <a:defRPr sz="1800">
                <a:solidFill>
                  <a:schemeClr val="accent2"/>
                </a:solidFill>
              </a:defRPr>
            </a:lvl3pPr>
            <a:lvl4pPr lvl="3" rtl="0">
              <a:spcBef>
                <a:spcPts val="0"/>
              </a:spcBef>
              <a:spcAft>
                <a:spcPts val="0"/>
              </a:spcAft>
              <a:buClr>
                <a:schemeClr val="accent2"/>
              </a:buClr>
              <a:buSzPts val="1800"/>
              <a:buNone/>
              <a:defRPr sz="1800">
                <a:solidFill>
                  <a:schemeClr val="accent2"/>
                </a:solidFill>
              </a:defRPr>
            </a:lvl4pPr>
            <a:lvl5pPr lvl="4" rtl="0">
              <a:spcBef>
                <a:spcPts val="0"/>
              </a:spcBef>
              <a:spcAft>
                <a:spcPts val="0"/>
              </a:spcAft>
              <a:buClr>
                <a:schemeClr val="accent2"/>
              </a:buClr>
              <a:buSzPts val="1800"/>
              <a:buNone/>
              <a:defRPr sz="1800">
                <a:solidFill>
                  <a:schemeClr val="accent2"/>
                </a:solidFill>
              </a:defRPr>
            </a:lvl5pPr>
            <a:lvl6pPr lvl="5" rtl="0">
              <a:spcBef>
                <a:spcPts val="0"/>
              </a:spcBef>
              <a:spcAft>
                <a:spcPts val="0"/>
              </a:spcAft>
              <a:buClr>
                <a:schemeClr val="accent2"/>
              </a:buClr>
              <a:buSzPts val="1800"/>
              <a:buNone/>
              <a:defRPr sz="1800">
                <a:solidFill>
                  <a:schemeClr val="accent2"/>
                </a:solidFill>
              </a:defRPr>
            </a:lvl6pPr>
            <a:lvl7pPr lvl="6" rtl="0">
              <a:spcBef>
                <a:spcPts val="0"/>
              </a:spcBef>
              <a:spcAft>
                <a:spcPts val="0"/>
              </a:spcAft>
              <a:buClr>
                <a:schemeClr val="accent2"/>
              </a:buClr>
              <a:buSzPts val="1800"/>
              <a:buNone/>
              <a:defRPr sz="1800">
                <a:solidFill>
                  <a:schemeClr val="accent2"/>
                </a:solidFill>
              </a:defRPr>
            </a:lvl7pPr>
            <a:lvl8pPr lvl="7" rtl="0">
              <a:spcBef>
                <a:spcPts val="0"/>
              </a:spcBef>
              <a:spcAft>
                <a:spcPts val="0"/>
              </a:spcAft>
              <a:buClr>
                <a:schemeClr val="accent2"/>
              </a:buClr>
              <a:buSzPts val="1800"/>
              <a:buNone/>
              <a:defRPr sz="1800">
                <a:solidFill>
                  <a:schemeClr val="accent2"/>
                </a:solidFill>
              </a:defRPr>
            </a:lvl8pPr>
            <a:lvl9pPr lvl="8" rtl="0">
              <a:spcBef>
                <a:spcPts val="0"/>
              </a:spcBef>
              <a:spcAft>
                <a:spcPts val="0"/>
              </a:spcAft>
              <a:buClr>
                <a:schemeClr val="accent2"/>
              </a:buClr>
              <a:buSzPts val="1800"/>
              <a:buNone/>
              <a:defRPr sz="1800">
                <a:solidFill>
                  <a:schemeClr val="accent2"/>
                </a:solidFill>
              </a:defRPr>
            </a:lvl9pPr>
          </a:lstStyle>
          <a:p/>
        </p:txBody>
      </p:sp>
      <p:sp>
        <p:nvSpPr>
          <p:cNvPr id="191" name="Google Shape;191;p14"/>
          <p:cNvSpPr txBox="1"/>
          <p:nvPr>
            <p:ph idx="1" type="subTitle"/>
          </p:nvPr>
        </p:nvSpPr>
        <p:spPr>
          <a:xfrm flipH="1">
            <a:off x="713100" y="1594413"/>
            <a:ext cx="3858900" cy="13641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spTree>
      <p:nvGrpSpPr>
        <p:cNvPr id="192" name="Shape 192"/>
        <p:cNvGrpSpPr/>
        <p:nvPr/>
      </p:nvGrpSpPr>
      <p:grpSpPr>
        <a:xfrm>
          <a:off x="0" y="0"/>
          <a:ext cx="0" cy="0"/>
          <a:chOff x="0" y="0"/>
          <a:chExt cx="0" cy="0"/>
        </a:xfrm>
      </p:grpSpPr>
      <p:sp>
        <p:nvSpPr>
          <p:cNvPr id="193" name="Google Shape;193;p15"/>
          <p:cNvSpPr/>
          <p:nvPr/>
        </p:nvSpPr>
        <p:spPr>
          <a:xfrm>
            <a:off x="0" y="180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 name="Google Shape;194;p15"/>
          <p:cNvGrpSpPr/>
          <p:nvPr/>
        </p:nvGrpSpPr>
        <p:grpSpPr>
          <a:xfrm rot="10800000">
            <a:off x="470413" y="445025"/>
            <a:ext cx="495375" cy="477875"/>
            <a:chOff x="3881575" y="2684100"/>
            <a:chExt cx="495375" cy="477875"/>
          </a:xfrm>
        </p:grpSpPr>
        <p:sp>
          <p:nvSpPr>
            <p:cNvPr id="195" name="Google Shape;195;p15"/>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5"/>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5"/>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5"/>
          <p:cNvGrpSpPr/>
          <p:nvPr/>
        </p:nvGrpSpPr>
        <p:grpSpPr>
          <a:xfrm>
            <a:off x="7545300" y="445025"/>
            <a:ext cx="1297450" cy="477875"/>
            <a:chOff x="7164300" y="445025"/>
            <a:chExt cx="1297450" cy="477875"/>
          </a:xfrm>
        </p:grpSpPr>
        <p:grpSp>
          <p:nvGrpSpPr>
            <p:cNvPr id="199" name="Google Shape;199;p15"/>
            <p:cNvGrpSpPr/>
            <p:nvPr/>
          </p:nvGrpSpPr>
          <p:grpSpPr>
            <a:xfrm flipH="1">
              <a:off x="7164300" y="555088"/>
              <a:ext cx="1160025" cy="257725"/>
              <a:chOff x="3464600" y="3479675"/>
              <a:chExt cx="1160025" cy="257725"/>
            </a:xfrm>
          </p:grpSpPr>
          <p:sp>
            <p:nvSpPr>
              <p:cNvPr id="200" name="Google Shape;200;p15"/>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5"/>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 name="Google Shape;202;p15"/>
            <p:cNvGrpSpPr/>
            <p:nvPr/>
          </p:nvGrpSpPr>
          <p:grpSpPr>
            <a:xfrm rot="10800000">
              <a:off x="7966375" y="445025"/>
              <a:ext cx="495375" cy="477875"/>
              <a:chOff x="3881575" y="2684100"/>
              <a:chExt cx="495375" cy="477875"/>
            </a:xfrm>
          </p:grpSpPr>
          <p:sp>
            <p:nvSpPr>
              <p:cNvPr id="203" name="Google Shape;203;p15"/>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5"/>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5"/>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6" name="Google Shape;206;p15"/>
          <p:cNvSpPr txBox="1"/>
          <p:nvPr>
            <p:ph type="title"/>
          </p:nvPr>
        </p:nvSpPr>
        <p:spPr>
          <a:xfrm flipH="1">
            <a:off x="713225" y="2348313"/>
            <a:ext cx="4996500" cy="994800"/>
          </a:xfrm>
          <a:prstGeom prst="rect">
            <a:avLst/>
          </a:prstGeom>
        </p:spPr>
        <p:txBody>
          <a:bodyPr anchorCtr="0" anchor="ctr" bIns="91425" lIns="91425" spcFirstLastPara="1" rIns="91425" wrap="square" tIns="91425">
            <a:noAutofit/>
          </a:bodyPr>
          <a:lstStyle>
            <a:lvl1pPr lvl="0" rtl="0">
              <a:spcBef>
                <a:spcPts val="0"/>
              </a:spcBef>
              <a:spcAft>
                <a:spcPts val="0"/>
              </a:spcAft>
              <a:buSzPts val="5400"/>
              <a:buNone/>
              <a:defRPr sz="5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07" name="Google Shape;207;p15"/>
          <p:cNvSpPr txBox="1"/>
          <p:nvPr>
            <p:ph idx="1" type="subTitle"/>
          </p:nvPr>
        </p:nvSpPr>
        <p:spPr>
          <a:xfrm flipH="1">
            <a:off x="713225" y="3322588"/>
            <a:ext cx="30819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8" name="Google Shape;208;p15"/>
          <p:cNvSpPr txBox="1"/>
          <p:nvPr>
            <p:ph hasCustomPrompt="1" idx="2" type="title"/>
          </p:nvPr>
        </p:nvSpPr>
        <p:spPr>
          <a:xfrm flipH="1">
            <a:off x="713225" y="1227513"/>
            <a:ext cx="3303600" cy="1120800"/>
          </a:xfrm>
          <a:prstGeom prst="rect">
            <a:avLst/>
          </a:prstGeom>
        </p:spPr>
        <p:txBody>
          <a:bodyPr anchorCtr="0" anchor="ctr" bIns="91425" lIns="91425" spcFirstLastPara="1" rIns="91425" wrap="square" tIns="91425">
            <a:noAutofit/>
          </a:bodyPr>
          <a:lstStyle>
            <a:lvl1pPr lvl="0" rtl="0">
              <a:spcBef>
                <a:spcPts val="0"/>
              </a:spcBef>
              <a:spcAft>
                <a:spcPts val="0"/>
              </a:spcAft>
              <a:buSzPts val="8600"/>
              <a:buNone/>
              <a:defRPr sz="8600">
                <a:solidFill>
                  <a:schemeClr val="dk2"/>
                </a:solidFill>
              </a:defRPr>
            </a:lvl1pPr>
            <a:lvl2pPr lvl="1" rtl="0" algn="ctr">
              <a:spcBef>
                <a:spcPts val="0"/>
              </a:spcBef>
              <a:spcAft>
                <a:spcPts val="0"/>
              </a:spcAft>
              <a:buSzPts val="8600"/>
              <a:buNone/>
              <a:defRPr sz="8600"/>
            </a:lvl2pPr>
            <a:lvl3pPr lvl="2" rtl="0" algn="ctr">
              <a:spcBef>
                <a:spcPts val="0"/>
              </a:spcBef>
              <a:spcAft>
                <a:spcPts val="0"/>
              </a:spcAft>
              <a:buSzPts val="8600"/>
              <a:buNone/>
              <a:defRPr sz="8600"/>
            </a:lvl3pPr>
            <a:lvl4pPr lvl="3" rtl="0" algn="ctr">
              <a:spcBef>
                <a:spcPts val="0"/>
              </a:spcBef>
              <a:spcAft>
                <a:spcPts val="0"/>
              </a:spcAft>
              <a:buSzPts val="8600"/>
              <a:buNone/>
              <a:defRPr sz="8600"/>
            </a:lvl4pPr>
            <a:lvl5pPr lvl="4" rtl="0" algn="ctr">
              <a:spcBef>
                <a:spcPts val="0"/>
              </a:spcBef>
              <a:spcAft>
                <a:spcPts val="0"/>
              </a:spcAft>
              <a:buSzPts val="8600"/>
              <a:buNone/>
              <a:defRPr sz="8600"/>
            </a:lvl5pPr>
            <a:lvl6pPr lvl="5" rtl="0" algn="ctr">
              <a:spcBef>
                <a:spcPts val="0"/>
              </a:spcBef>
              <a:spcAft>
                <a:spcPts val="0"/>
              </a:spcAft>
              <a:buSzPts val="8600"/>
              <a:buNone/>
              <a:defRPr sz="8600"/>
            </a:lvl6pPr>
            <a:lvl7pPr lvl="6" rtl="0" algn="ctr">
              <a:spcBef>
                <a:spcPts val="0"/>
              </a:spcBef>
              <a:spcAft>
                <a:spcPts val="0"/>
              </a:spcAft>
              <a:buSzPts val="8600"/>
              <a:buNone/>
              <a:defRPr sz="8600"/>
            </a:lvl7pPr>
            <a:lvl8pPr lvl="7" rtl="0" algn="ctr">
              <a:spcBef>
                <a:spcPts val="0"/>
              </a:spcBef>
              <a:spcAft>
                <a:spcPts val="0"/>
              </a:spcAft>
              <a:buSzPts val="8600"/>
              <a:buNone/>
              <a:defRPr sz="8600"/>
            </a:lvl8pPr>
            <a:lvl9pPr lvl="8" rtl="0" algn="ctr">
              <a:spcBef>
                <a:spcPts val="0"/>
              </a:spcBef>
              <a:spcAft>
                <a:spcPts val="0"/>
              </a:spcAft>
              <a:buSzPts val="8600"/>
              <a:buNone/>
              <a:defRPr sz="8600"/>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9">
    <p:spTree>
      <p:nvGrpSpPr>
        <p:cNvPr id="209" name="Shape 209"/>
        <p:cNvGrpSpPr/>
        <p:nvPr/>
      </p:nvGrpSpPr>
      <p:grpSpPr>
        <a:xfrm>
          <a:off x="0" y="0"/>
          <a:ext cx="0" cy="0"/>
          <a:chOff x="0" y="0"/>
          <a:chExt cx="0" cy="0"/>
        </a:xfrm>
      </p:grpSpPr>
      <p:sp>
        <p:nvSpPr>
          <p:cNvPr id="210" name="Google Shape;210;p16"/>
          <p:cNvSpPr/>
          <p:nvPr/>
        </p:nvSpPr>
        <p:spPr>
          <a:xfrm>
            <a:off x="0" y="180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 name="Google Shape;211;p16"/>
          <p:cNvGrpSpPr/>
          <p:nvPr/>
        </p:nvGrpSpPr>
        <p:grpSpPr>
          <a:xfrm>
            <a:off x="318425" y="445013"/>
            <a:ext cx="1297450" cy="477875"/>
            <a:chOff x="318425" y="357163"/>
            <a:chExt cx="1297450" cy="477875"/>
          </a:xfrm>
        </p:grpSpPr>
        <p:grpSp>
          <p:nvGrpSpPr>
            <p:cNvPr id="212" name="Google Shape;212;p16"/>
            <p:cNvGrpSpPr/>
            <p:nvPr/>
          </p:nvGrpSpPr>
          <p:grpSpPr>
            <a:xfrm flipH="1" rot="10800000">
              <a:off x="455850" y="467250"/>
              <a:ext cx="1160025" cy="257725"/>
              <a:chOff x="3464600" y="3479675"/>
              <a:chExt cx="1160025" cy="257725"/>
            </a:xfrm>
          </p:grpSpPr>
          <p:sp>
            <p:nvSpPr>
              <p:cNvPr id="213" name="Google Shape;213;p16"/>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6"/>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 name="Google Shape;215;p16"/>
            <p:cNvGrpSpPr/>
            <p:nvPr/>
          </p:nvGrpSpPr>
          <p:grpSpPr>
            <a:xfrm>
              <a:off x="318425" y="357163"/>
              <a:ext cx="495375" cy="477875"/>
              <a:chOff x="3881575" y="2684100"/>
              <a:chExt cx="495375" cy="477875"/>
            </a:xfrm>
          </p:grpSpPr>
          <p:sp>
            <p:nvSpPr>
              <p:cNvPr id="216" name="Google Shape;216;p16"/>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6"/>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9" name="Google Shape;219;p16"/>
          <p:cNvGrpSpPr/>
          <p:nvPr/>
        </p:nvGrpSpPr>
        <p:grpSpPr>
          <a:xfrm flipH="1" rot="5400000">
            <a:off x="8237827" y="4360472"/>
            <a:ext cx="495375" cy="477875"/>
            <a:chOff x="3881575" y="2684100"/>
            <a:chExt cx="495375" cy="477875"/>
          </a:xfrm>
        </p:grpSpPr>
        <p:sp>
          <p:nvSpPr>
            <p:cNvPr id="220" name="Google Shape;220;p16"/>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6"/>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6"/>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16"/>
          <p:cNvSpPr txBox="1"/>
          <p:nvPr>
            <p:ph type="title"/>
          </p:nvPr>
        </p:nvSpPr>
        <p:spPr>
          <a:xfrm>
            <a:off x="3434275" y="2347038"/>
            <a:ext cx="4996500" cy="994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5400"/>
              <a:buNone/>
              <a:defRPr sz="5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24" name="Google Shape;224;p16"/>
          <p:cNvSpPr txBox="1"/>
          <p:nvPr>
            <p:ph idx="1" type="subTitle"/>
          </p:nvPr>
        </p:nvSpPr>
        <p:spPr>
          <a:xfrm>
            <a:off x="5348875" y="3323863"/>
            <a:ext cx="3081900" cy="593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5" name="Google Shape;225;p16"/>
          <p:cNvSpPr txBox="1"/>
          <p:nvPr>
            <p:ph hasCustomPrompt="1" idx="2" type="title"/>
          </p:nvPr>
        </p:nvSpPr>
        <p:spPr>
          <a:xfrm>
            <a:off x="5127175" y="1226238"/>
            <a:ext cx="3303600" cy="1120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8600"/>
              <a:buNone/>
              <a:defRPr sz="8600">
                <a:solidFill>
                  <a:schemeClr val="dk2"/>
                </a:solidFill>
              </a:defRPr>
            </a:lvl1pPr>
            <a:lvl2pPr lvl="1" rtl="0" algn="ctr">
              <a:spcBef>
                <a:spcPts val="0"/>
              </a:spcBef>
              <a:spcAft>
                <a:spcPts val="0"/>
              </a:spcAft>
              <a:buSzPts val="8600"/>
              <a:buNone/>
              <a:defRPr sz="8600"/>
            </a:lvl2pPr>
            <a:lvl3pPr lvl="2" rtl="0" algn="ctr">
              <a:spcBef>
                <a:spcPts val="0"/>
              </a:spcBef>
              <a:spcAft>
                <a:spcPts val="0"/>
              </a:spcAft>
              <a:buSzPts val="8600"/>
              <a:buNone/>
              <a:defRPr sz="8600"/>
            </a:lvl3pPr>
            <a:lvl4pPr lvl="3" rtl="0" algn="ctr">
              <a:spcBef>
                <a:spcPts val="0"/>
              </a:spcBef>
              <a:spcAft>
                <a:spcPts val="0"/>
              </a:spcAft>
              <a:buSzPts val="8600"/>
              <a:buNone/>
              <a:defRPr sz="8600"/>
            </a:lvl4pPr>
            <a:lvl5pPr lvl="4" rtl="0" algn="ctr">
              <a:spcBef>
                <a:spcPts val="0"/>
              </a:spcBef>
              <a:spcAft>
                <a:spcPts val="0"/>
              </a:spcAft>
              <a:buSzPts val="8600"/>
              <a:buNone/>
              <a:defRPr sz="8600"/>
            </a:lvl5pPr>
            <a:lvl6pPr lvl="5" rtl="0" algn="ctr">
              <a:spcBef>
                <a:spcPts val="0"/>
              </a:spcBef>
              <a:spcAft>
                <a:spcPts val="0"/>
              </a:spcAft>
              <a:buSzPts val="8600"/>
              <a:buNone/>
              <a:defRPr sz="8600"/>
            </a:lvl6pPr>
            <a:lvl7pPr lvl="6" rtl="0" algn="ctr">
              <a:spcBef>
                <a:spcPts val="0"/>
              </a:spcBef>
              <a:spcAft>
                <a:spcPts val="0"/>
              </a:spcAft>
              <a:buSzPts val="8600"/>
              <a:buNone/>
              <a:defRPr sz="8600"/>
            </a:lvl7pPr>
            <a:lvl8pPr lvl="7" rtl="0" algn="ctr">
              <a:spcBef>
                <a:spcPts val="0"/>
              </a:spcBef>
              <a:spcAft>
                <a:spcPts val="0"/>
              </a:spcAft>
              <a:buSzPts val="8600"/>
              <a:buNone/>
              <a:defRPr sz="8600"/>
            </a:lvl8pPr>
            <a:lvl9pPr lvl="8" rtl="0" algn="ctr">
              <a:spcBef>
                <a:spcPts val="0"/>
              </a:spcBef>
              <a:spcAft>
                <a:spcPts val="0"/>
              </a:spcAft>
              <a:buSzPts val="8600"/>
              <a:buNone/>
              <a:defRPr sz="8600"/>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26" name="Shape 226"/>
        <p:cNvGrpSpPr/>
        <p:nvPr/>
      </p:nvGrpSpPr>
      <p:grpSpPr>
        <a:xfrm>
          <a:off x="0" y="0"/>
          <a:ext cx="0" cy="0"/>
          <a:chOff x="0" y="0"/>
          <a:chExt cx="0" cy="0"/>
        </a:xfrm>
      </p:grpSpPr>
      <p:sp>
        <p:nvSpPr>
          <p:cNvPr id="227" name="Google Shape;227;p17"/>
          <p:cNvSpPr/>
          <p:nvPr/>
        </p:nvSpPr>
        <p:spPr>
          <a:xfrm>
            <a:off x="0" y="180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 name="Google Shape;228;p17"/>
          <p:cNvGrpSpPr/>
          <p:nvPr/>
        </p:nvGrpSpPr>
        <p:grpSpPr>
          <a:xfrm>
            <a:off x="318425" y="445013"/>
            <a:ext cx="1297450" cy="477875"/>
            <a:chOff x="318425" y="357163"/>
            <a:chExt cx="1297450" cy="477875"/>
          </a:xfrm>
        </p:grpSpPr>
        <p:grpSp>
          <p:nvGrpSpPr>
            <p:cNvPr id="229" name="Google Shape;229;p17"/>
            <p:cNvGrpSpPr/>
            <p:nvPr/>
          </p:nvGrpSpPr>
          <p:grpSpPr>
            <a:xfrm flipH="1" rot="10800000">
              <a:off x="455850" y="467250"/>
              <a:ext cx="1160025" cy="257725"/>
              <a:chOff x="3464600" y="3479675"/>
              <a:chExt cx="1160025" cy="257725"/>
            </a:xfrm>
          </p:grpSpPr>
          <p:sp>
            <p:nvSpPr>
              <p:cNvPr id="230" name="Google Shape;230;p17"/>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7"/>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 name="Google Shape;232;p17"/>
            <p:cNvGrpSpPr/>
            <p:nvPr/>
          </p:nvGrpSpPr>
          <p:grpSpPr>
            <a:xfrm>
              <a:off x="318425" y="357163"/>
              <a:ext cx="495375" cy="477875"/>
              <a:chOff x="3881575" y="2684100"/>
              <a:chExt cx="495375" cy="477875"/>
            </a:xfrm>
          </p:grpSpPr>
          <p:sp>
            <p:nvSpPr>
              <p:cNvPr id="233" name="Google Shape;233;p17"/>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7"/>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7"/>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6" name="Google Shape;236;p17"/>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37" name="Google Shape;237;p17"/>
          <p:cNvSpPr txBox="1"/>
          <p:nvPr>
            <p:ph idx="1" type="subTitle"/>
          </p:nvPr>
        </p:nvSpPr>
        <p:spPr>
          <a:xfrm>
            <a:off x="713225" y="3273975"/>
            <a:ext cx="2135400" cy="39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900"/>
              <a:buFont typeface="Abril Fatface"/>
              <a:buNone/>
              <a:defRPr sz="2200">
                <a:solidFill>
                  <a:schemeClr val="accent1"/>
                </a:solidFill>
                <a:latin typeface="Chewy"/>
                <a:ea typeface="Chewy"/>
                <a:cs typeface="Chewy"/>
                <a:sym typeface="Chewy"/>
              </a:defRPr>
            </a:lvl1pPr>
            <a:lvl2pPr lvl="1"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2pPr>
            <a:lvl3pPr lvl="2"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3pPr>
            <a:lvl4pPr lvl="3"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4pPr>
            <a:lvl5pPr lvl="4"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5pPr>
            <a:lvl6pPr lvl="5"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6pPr>
            <a:lvl7pPr lvl="6"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7pPr>
            <a:lvl8pPr lvl="7"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8pPr>
            <a:lvl9pPr lvl="8"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9pPr>
          </a:lstStyle>
          <a:p/>
        </p:txBody>
      </p:sp>
      <p:sp>
        <p:nvSpPr>
          <p:cNvPr id="238" name="Google Shape;238;p17"/>
          <p:cNvSpPr txBox="1"/>
          <p:nvPr>
            <p:ph idx="2" type="subTitle"/>
          </p:nvPr>
        </p:nvSpPr>
        <p:spPr>
          <a:xfrm>
            <a:off x="3504300" y="3273975"/>
            <a:ext cx="2135400" cy="39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900"/>
              <a:buFont typeface="Abril Fatface"/>
              <a:buNone/>
              <a:defRPr sz="2200">
                <a:solidFill>
                  <a:schemeClr val="accent2"/>
                </a:solidFill>
                <a:latin typeface="Chewy"/>
                <a:ea typeface="Chewy"/>
                <a:cs typeface="Chewy"/>
                <a:sym typeface="Chewy"/>
              </a:defRPr>
            </a:lvl1pPr>
            <a:lvl2pPr lvl="1"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2pPr>
            <a:lvl3pPr lvl="2"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3pPr>
            <a:lvl4pPr lvl="3"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4pPr>
            <a:lvl5pPr lvl="4"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5pPr>
            <a:lvl6pPr lvl="5"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6pPr>
            <a:lvl7pPr lvl="6"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7pPr>
            <a:lvl8pPr lvl="7"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8pPr>
            <a:lvl9pPr lvl="8"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9pPr>
          </a:lstStyle>
          <a:p/>
        </p:txBody>
      </p:sp>
      <p:sp>
        <p:nvSpPr>
          <p:cNvPr id="239" name="Google Shape;239;p17"/>
          <p:cNvSpPr txBox="1"/>
          <p:nvPr>
            <p:ph idx="3" type="subTitle"/>
          </p:nvPr>
        </p:nvSpPr>
        <p:spPr>
          <a:xfrm>
            <a:off x="6295375" y="3273975"/>
            <a:ext cx="2135400" cy="39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900"/>
              <a:buFont typeface="Abril Fatface"/>
              <a:buNone/>
              <a:defRPr sz="2200">
                <a:solidFill>
                  <a:schemeClr val="lt2"/>
                </a:solidFill>
                <a:latin typeface="Chewy"/>
                <a:ea typeface="Chewy"/>
                <a:cs typeface="Chewy"/>
                <a:sym typeface="Chewy"/>
              </a:defRPr>
            </a:lvl1pPr>
            <a:lvl2pPr lvl="1"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2pPr>
            <a:lvl3pPr lvl="2"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3pPr>
            <a:lvl4pPr lvl="3"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4pPr>
            <a:lvl5pPr lvl="4"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5pPr>
            <a:lvl6pPr lvl="5"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6pPr>
            <a:lvl7pPr lvl="6"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7pPr>
            <a:lvl8pPr lvl="7"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8pPr>
            <a:lvl9pPr lvl="8"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9pPr>
          </a:lstStyle>
          <a:p/>
        </p:txBody>
      </p:sp>
      <p:sp>
        <p:nvSpPr>
          <p:cNvPr id="240" name="Google Shape;240;p17"/>
          <p:cNvSpPr txBox="1"/>
          <p:nvPr>
            <p:ph idx="4" type="subTitle"/>
          </p:nvPr>
        </p:nvSpPr>
        <p:spPr>
          <a:xfrm>
            <a:off x="713225" y="3673750"/>
            <a:ext cx="2135400" cy="91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Georgia"/>
              <a:buNone/>
              <a:defRPr sz="1600"/>
            </a:lvl1pPr>
            <a:lvl2pPr lvl="1"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2pPr>
            <a:lvl3pPr lvl="2"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3pPr>
            <a:lvl4pPr lvl="3"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4pPr>
            <a:lvl5pPr lvl="4"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5pPr>
            <a:lvl6pPr lvl="5"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6pPr>
            <a:lvl7pPr lvl="6"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7pPr>
            <a:lvl8pPr lvl="7"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8pPr>
            <a:lvl9pPr lvl="8"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9pPr>
          </a:lstStyle>
          <a:p/>
        </p:txBody>
      </p:sp>
      <p:sp>
        <p:nvSpPr>
          <p:cNvPr id="241" name="Google Shape;241;p17"/>
          <p:cNvSpPr txBox="1"/>
          <p:nvPr>
            <p:ph idx="5" type="subTitle"/>
          </p:nvPr>
        </p:nvSpPr>
        <p:spPr>
          <a:xfrm>
            <a:off x="3504300" y="3673750"/>
            <a:ext cx="2135400" cy="91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Georgia"/>
              <a:buNone/>
              <a:defRPr sz="1600"/>
            </a:lvl1pPr>
            <a:lvl2pPr lvl="1"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2pPr>
            <a:lvl3pPr lvl="2"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3pPr>
            <a:lvl4pPr lvl="3"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4pPr>
            <a:lvl5pPr lvl="4"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5pPr>
            <a:lvl6pPr lvl="5"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6pPr>
            <a:lvl7pPr lvl="6"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7pPr>
            <a:lvl8pPr lvl="7"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8pPr>
            <a:lvl9pPr lvl="8"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9pPr>
          </a:lstStyle>
          <a:p/>
        </p:txBody>
      </p:sp>
      <p:sp>
        <p:nvSpPr>
          <p:cNvPr id="242" name="Google Shape;242;p17"/>
          <p:cNvSpPr txBox="1"/>
          <p:nvPr>
            <p:ph idx="6" type="subTitle"/>
          </p:nvPr>
        </p:nvSpPr>
        <p:spPr>
          <a:xfrm>
            <a:off x="6295375" y="3673750"/>
            <a:ext cx="2135400" cy="91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Georgia"/>
              <a:buNone/>
              <a:defRPr sz="1600"/>
            </a:lvl1pPr>
            <a:lvl2pPr lvl="1"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2pPr>
            <a:lvl3pPr lvl="2"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3pPr>
            <a:lvl4pPr lvl="3"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4pPr>
            <a:lvl5pPr lvl="4"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5pPr>
            <a:lvl6pPr lvl="5"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6pPr>
            <a:lvl7pPr lvl="6"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7pPr>
            <a:lvl8pPr lvl="7"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8pPr>
            <a:lvl9pPr lvl="8"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9pPr>
          </a:lstStyle>
          <a:p/>
        </p:txBody>
      </p:sp>
      <p:sp>
        <p:nvSpPr>
          <p:cNvPr id="243" name="Google Shape;243;p17"/>
          <p:cNvSpPr txBox="1"/>
          <p:nvPr>
            <p:ph hasCustomPrompt="1" idx="7" type="title"/>
          </p:nvPr>
        </p:nvSpPr>
        <p:spPr>
          <a:xfrm>
            <a:off x="713225" y="1216100"/>
            <a:ext cx="2135400" cy="510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640">
                <a:solidFill>
                  <a:schemeClr val="dk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44" name="Google Shape;244;p17"/>
          <p:cNvSpPr txBox="1"/>
          <p:nvPr>
            <p:ph hasCustomPrompt="1" idx="8" type="title"/>
          </p:nvPr>
        </p:nvSpPr>
        <p:spPr>
          <a:xfrm>
            <a:off x="3504300" y="1216100"/>
            <a:ext cx="2135400" cy="510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640">
                <a:solidFill>
                  <a:schemeClr val="dk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45" name="Google Shape;245;p17"/>
          <p:cNvSpPr txBox="1"/>
          <p:nvPr>
            <p:ph hasCustomPrompt="1" idx="9" type="title"/>
          </p:nvPr>
        </p:nvSpPr>
        <p:spPr>
          <a:xfrm>
            <a:off x="6295375" y="1216100"/>
            <a:ext cx="2135400" cy="510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640">
                <a:solidFill>
                  <a:schemeClr val="dk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5">
    <p:spTree>
      <p:nvGrpSpPr>
        <p:cNvPr id="246" name="Shape 246"/>
        <p:cNvGrpSpPr/>
        <p:nvPr/>
      </p:nvGrpSpPr>
      <p:grpSpPr>
        <a:xfrm>
          <a:off x="0" y="0"/>
          <a:ext cx="0" cy="0"/>
          <a:chOff x="0" y="0"/>
          <a:chExt cx="0" cy="0"/>
        </a:xfrm>
      </p:grpSpPr>
      <p:sp>
        <p:nvSpPr>
          <p:cNvPr id="247" name="Google Shape;247;p18"/>
          <p:cNvSpPr/>
          <p:nvPr/>
        </p:nvSpPr>
        <p:spPr>
          <a:xfrm flipH="1">
            <a:off x="138" y="213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 name="Google Shape;248;p18"/>
          <p:cNvGrpSpPr/>
          <p:nvPr/>
        </p:nvGrpSpPr>
        <p:grpSpPr>
          <a:xfrm flipH="1" rot="5547522">
            <a:off x="320091" y="4360510"/>
            <a:ext cx="495385" cy="477885"/>
            <a:chOff x="3881575" y="2684100"/>
            <a:chExt cx="495375" cy="477875"/>
          </a:xfrm>
        </p:grpSpPr>
        <p:sp>
          <p:nvSpPr>
            <p:cNvPr id="249" name="Google Shape;249;p18"/>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8"/>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8"/>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 name="Google Shape;252;p18"/>
          <p:cNvGrpSpPr/>
          <p:nvPr/>
        </p:nvGrpSpPr>
        <p:grpSpPr>
          <a:xfrm>
            <a:off x="318425" y="445013"/>
            <a:ext cx="1297450" cy="477875"/>
            <a:chOff x="318425" y="357163"/>
            <a:chExt cx="1297450" cy="477875"/>
          </a:xfrm>
        </p:grpSpPr>
        <p:grpSp>
          <p:nvGrpSpPr>
            <p:cNvPr id="253" name="Google Shape;253;p18"/>
            <p:cNvGrpSpPr/>
            <p:nvPr/>
          </p:nvGrpSpPr>
          <p:grpSpPr>
            <a:xfrm flipH="1" rot="10800000">
              <a:off x="455850" y="467250"/>
              <a:ext cx="1160025" cy="257725"/>
              <a:chOff x="3464600" y="3479675"/>
              <a:chExt cx="1160025" cy="257725"/>
            </a:xfrm>
          </p:grpSpPr>
          <p:sp>
            <p:nvSpPr>
              <p:cNvPr id="254" name="Google Shape;254;p18"/>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8"/>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 name="Google Shape;256;p18"/>
            <p:cNvGrpSpPr/>
            <p:nvPr/>
          </p:nvGrpSpPr>
          <p:grpSpPr>
            <a:xfrm>
              <a:off x="318425" y="357163"/>
              <a:ext cx="495375" cy="477875"/>
              <a:chOff x="3881575" y="2684100"/>
              <a:chExt cx="495375" cy="477875"/>
            </a:xfrm>
          </p:grpSpPr>
          <p:sp>
            <p:nvSpPr>
              <p:cNvPr id="257" name="Google Shape;257;p18"/>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8"/>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8"/>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0" name="Google Shape;260;p18"/>
          <p:cNvGrpSpPr/>
          <p:nvPr/>
        </p:nvGrpSpPr>
        <p:grpSpPr>
          <a:xfrm flipH="1" rot="8100000">
            <a:off x="8237857" y="4360514"/>
            <a:ext cx="495370" cy="477870"/>
            <a:chOff x="3881575" y="2684100"/>
            <a:chExt cx="495375" cy="477875"/>
          </a:xfrm>
        </p:grpSpPr>
        <p:sp>
          <p:nvSpPr>
            <p:cNvPr id="261" name="Google Shape;261;p18"/>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8"/>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8"/>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 name="Google Shape;264;p18"/>
          <p:cNvSpPr txBox="1"/>
          <p:nvPr>
            <p:ph type="title"/>
          </p:nvPr>
        </p:nvSpPr>
        <p:spPr>
          <a:xfrm>
            <a:off x="4602150" y="445025"/>
            <a:ext cx="3828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5" name="Google Shape;265;p18"/>
          <p:cNvSpPr txBox="1"/>
          <p:nvPr>
            <p:ph idx="1" type="subTitle"/>
          </p:nvPr>
        </p:nvSpPr>
        <p:spPr>
          <a:xfrm>
            <a:off x="4602175" y="1579800"/>
            <a:ext cx="3828600" cy="2441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600"/>
              <a:buFont typeface="Nunito"/>
              <a:buNone/>
              <a:defRPr sz="1600"/>
            </a:lvl1pPr>
            <a:lvl2pPr lvl="1">
              <a:spcBef>
                <a:spcPts val="0"/>
              </a:spcBef>
              <a:spcAft>
                <a:spcPts val="0"/>
              </a:spcAft>
              <a:buClr>
                <a:schemeClr val="lt1"/>
              </a:buClr>
              <a:buSzPts val="1600"/>
              <a:buFont typeface="Nunito"/>
              <a:buNone/>
              <a:defRPr/>
            </a:lvl2pPr>
            <a:lvl3pPr lvl="2">
              <a:spcBef>
                <a:spcPts val="0"/>
              </a:spcBef>
              <a:spcAft>
                <a:spcPts val="0"/>
              </a:spcAft>
              <a:buClr>
                <a:schemeClr val="lt1"/>
              </a:buClr>
              <a:buSzPts val="1600"/>
              <a:buFont typeface="Nunito"/>
              <a:buNone/>
              <a:defRPr/>
            </a:lvl3pPr>
            <a:lvl4pPr lvl="3">
              <a:spcBef>
                <a:spcPts val="0"/>
              </a:spcBef>
              <a:spcAft>
                <a:spcPts val="0"/>
              </a:spcAft>
              <a:buClr>
                <a:schemeClr val="lt1"/>
              </a:buClr>
              <a:buSzPts val="1600"/>
              <a:buFont typeface="Nunito"/>
              <a:buNone/>
              <a:defRPr/>
            </a:lvl4pPr>
            <a:lvl5pPr lvl="4">
              <a:spcBef>
                <a:spcPts val="0"/>
              </a:spcBef>
              <a:spcAft>
                <a:spcPts val="0"/>
              </a:spcAft>
              <a:buClr>
                <a:schemeClr val="lt1"/>
              </a:buClr>
              <a:buSzPts val="1600"/>
              <a:buFont typeface="Nunito"/>
              <a:buNone/>
              <a:defRPr/>
            </a:lvl5pPr>
            <a:lvl6pPr lvl="5">
              <a:spcBef>
                <a:spcPts val="0"/>
              </a:spcBef>
              <a:spcAft>
                <a:spcPts val="0"/>
              </a:spcAft>
              <a:buClr>
                <a:schemeClr val="lt1"/>
              </a:buClr>
              <a:buSzPts val="1600"/>
              <a:buFont typeface="Nunito"/>
              <a:buNone/>
              <a:defRPr/>
            </a:lvl6pPr>
            <a:lvl7pPr lvl="6">
              <a:spcBef>
                <a:spcPts val="0"/>
              </a:spcBef>
              <a:spcAft>
                <a:spcPts val="0"/>
              </a:spcAft>
              <a:buClr>
                <a:schemeClr val="lt1"/>
              </a:buClr>
              <a:buSzPts val="1600"/>
              <a:buFont typeface="Nunito"/>
              <a:buNone/>
              <a:defRPr/>
            </a:lvl7pPr>
            <a:lvl8pPr lvl="7">
              <a:spcBef>
                <a:spcPts val="0"/>
              </a:spcBef>
              <a:spcAft>
                <a:spcPts val="0"/>
              </a:spcAft>
              <a:buClr>
                <a:schemeClr val="lt1"/>
              </a:buClr>
              <a:buSzPts val="1600"/>
              <a:buFont typeface="Nunito"/>
              <a:buNone/>
              <a:defRPr/>
            </a:lvl8pPr>
            <a:lvl9pPr lvl="8">
              <a:spcBef>
                <a:spcPts val="0"/>
              </a:spcBef>
              <a:spcAft>
                <a:spcPts val="0"/>
              </a:spcAft>
              <a:buClr>
                <a:schemeClr val="lt1"/>
              </a:buClr>
              <a:buSzPts val="1600"/>
              <a:buFont typeface="Nunito"/>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0">
    <p:spTree>
      <p:nvGrpSpPr>
        <p:cNvPr id="266" name="Shape 266"/>
        <p:cNvGrpSpPr/>
        <p:nvPr/>
      </p:nvGrpSpPr>
      <p:grpSpPr>
        <a:xfrm>
          <a:off x="0" y="0"/>
          <a:ext cx="0" cy="0"/>
          <a:chOff x="0" y="0"/>
          <a:chExt cx="0" cy="0"/>
        </a:xfrm>
      </p:grpSpPr>
      <p:sp>
        <p:nvSpPr>
          <p:cNvPr id="267" name="Google Shape;267;p19"/>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68" name="Google Shape;268;p19"/>
          <p:cNvSpPr txBox="1"/>
          <p:nvPr>
            <p:ph idx="1" type="subTitle"/>
          </p:nvPr>
        </p:nvSpPr>
        <p:spPr>
          <a:xfrm>
            <a:off x="713225" y="2086050"/>
            <a:ext cx="2951100" cy="1246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9" name="Google Shape;269;p19"/>
          <p:cNvSpPr/>
          <p:nvPr/>
        </p:nvSpPr>
        <p:spPr>
          <a:xfrm>
            <a:off x="0" y="180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19"/>
          <p:cNvGrpSpPr/>
          <p:nvPr/>
        </p:nvGrpSpPr>
        <p:grpSpPr>
          <a:xfrm>
            <a:off x="318425" y="445013"/>
            <a:ext cx="1297450" cy="477875"/>
            <a:chOff x="318425" y="357163"/>
            <a:chExt cx="1297450" cy="477875"/>
          </a:xfrm>
        </p:grpSpPr>
        <p:grpSp>
          <p:nvGrpSpPr>
            <p:cNvPr id="271" name="Google Shape;271;p19"/>
            <p:cNvGrpSpPr/>
            <p:nvPr/>
          </p:nvGrpSpPr>
          <p:grpSpPr>
            <a:xfrm flipH="1" rot="10800000">
              <a:off x="455850" y="467250"/>
              <a:ext cx="1160025" cy="257725"/>
              <a:chOff x="3464600" y="3479675"/>
              <a:chExt cx="1160025" cy="257725"/>
            </a:xfrm>
          </p:grpSpPr>
          <p:sp>
            <p:nvSpPr>
              <p:cNvPr id="272" name="Google Shape;272;p19"/>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9"/>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 name="Google Shape;274;p19"/>
            <p:cNvGrpSpPr/>
            <p:nvPr/>
          </p:nvGrpSpPr>
          <p:grpSpPr>
            <a:xfrm>
              <a:off x="318425" y="357163"/>
              <a:ext cx="495375" cy="477875"/>
              <a:chOff x="3881575" y="2684100"/>
              <a:chExt cx="495375" cy="477875"/>
            </a:xfrm>
          </p:grpSpPr>
          <p:sp>
            <p:nvSpPr>
              <p:cNvPr id="275" name="Google Shape;275;p19"/>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9"/>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9"/>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8" name="Google Shape;278;p19"/>
          <p:cNvGrpSpPr/>
          <p:nvPr/>
        </p:nvGrpSpPr>
        <p:grpSpPr>
          <a:xfrm rot="-5547522">
            <a:off x="320091" y="4360485"/>
            <a:ext cx="495385" cy="477885"/>
            <a:chOff x="3881575" y="2684100"/>
            <a:chExt cx="495375" cy="477875"/>
          </a:xfrm>
        </p:grpSpPr>
        <p:sp>
          <p:nvSpPr>
            <p:cNvPr id="279" name="Google Shape;279;p19"/>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9"/>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9"/>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spTree>
      <p:nvGrpSpPr>
        <p:cNvPr id="282" name="Shape 282"/>
        <p:cNvGrpSpPr/>
        <p:nvPr/>
      </p:nvGrpSpPr>
      <p:grpSpPr>
        <a:xfrm>
          <a:off x="0" y="0"/>
          <a:ext cx="0" cy="0"/>
          <a:chOff x="0" y="0"/>
          <a:chExt cx="0" cy="0"/>
        </a:xfrm>
      </p:grpSpPr>
      <p:sp>
        <p:nvSpPr>
          <p:cNvPr id="283" name="Google Shape;283;p20"/>
          <p:cNvSpPr/>
          <p:nvPr/>
        </p:nvSpPr>
        <p:spPr>
          <a:xfrm flipH="1">
            <a:off x="138" y="213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4" name="Google Shape;284;p20"/>
          <p:cNvGrpSpPr/>
          <p:nvPr/>
        </p:nvGrpSpPr>
        <p:grpSpPr>
          <a:xfrm>
            <a:off x="318425" y="445013"/>
            <a:ext cx="1297450" cy="477875"/>
            <a:chOff x="318425" y="357163"/>
            <a:chExt cx="1297450" cy="477875"/>
          </a:xfrm>
        </p:grpSpPr>
        <p:grpSp>
          <p:nvGrpSpPr>
            <p:cNvPr id="285" name="Google Shape;285;p20"/>
            <p:cNvGrpSpPr/>
            <p:nvPr/>
          </p:nvGrpSpPr>
          <p:grpSpPr>
            <a:xfrm flipH="1" rot="10800000">
              <a:off x="455850" y="467250"/>
              <a:ext cx="1160025" cy="257725"/>
              <a:chOff x="3464600" y="3479675"/>
              <a:chExt cx="1160025" cy="257725"/>
            </a:xfrm>
          </p:grpSpPr>
          <p:sp>
            <p:nvSpPr>
              <p:cNvPr id="286" name="Google Shape;286;p20"/>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0"/>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 name="Google Shape;288;p20"/>
            <p:cNvGrpSpPr/>
            <p:nvPr/>
          </p:nvGrpSpPr>
          <p:grpSpPr>
            <a:xfrm>
              <a:off x="318425" y="357163"/>
              <a:ext cx="495375" cy="477875"/>
              <a:chOff x="3881575" y="2684100"/>
              <a:chExt cx="495375" cy="477875"/>
            </a:xfrm>
          </p:grpSpPr>
          <p:sp>
            <p:nvSpPr>
              <p:cNvPr id="289" name="Google Shape;289;p20"/>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0"/>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0"/>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2" name="Google Shape;292;p20"/>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sp>
        <p:nvSpPr>
          <p:cNvPr id="26" name="Google Shape;26;p3"/>
          <p:cNvSpPr/>
          <p:nvPr/>
        </p:nvSpPr>
        <p:spPr>
          <a:xfrm flipH="1">
            <a:off x="138" y="213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 name="Google Shape;27;p3"/>
          <p:cNvGrpSpPr/>
          <p:nvPr/>
        </p:nvGrpSpPr>
        <p:grpSpPr>
          <a:xfrm>
            <a:off x="7545300" y="445025"/>
            <a:ext cx="1297450" cy="477875"/>
            <a:chOff x="7164300" y="445025"/>
            <a:chExt cx="1297450" cy="477875"/>
          </a:xfrm>
        </p:grpSpPr>
        <p:grpSp>
          <p:nvGrpSpPr>
            <p:cNvPr id="28" name="Google Shape;28;p3"/>
            <p:cNvGrpSpPr/>
            <p:nvPr/>
          </p:nvGrpSpPr>
          <p:grpSpPr>
            <a:xfrm flipH="1">
              <a:off x="7164300" y="555088"/>
              <a:ext cx="1160025" cy="257725"/>
              <a:chOff x="3464600" y="3479675"/>
              <a:chExt cx="1160025" cy="257725"/>
            </a:xfrm>
          </p:grpSpPr>
          <p:sp>
            <p:nvSpPr>
              <p:cNvPr id="29" name="Google Shape;29;p3"/>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 name="Google Shape;31;p3"/>
            <p:cNvGrpSpPr/>
            <p:nvPr/>
          </p:nvGrpSpPr>
          <p:grpSpPr>
            <a:xfrm rot="10800000">
              <a:off x="7966375" y="445025"/>
              <a:ext cx="495375" cy="477875"/>
              <a:chOff x="3881575" y="2684100"/>
              <a:chExt cx="495375" cy="477875"/>
            </a:xfrm>
          </p:grpSpPr>
          <p:sp>
            <p:nvSpPr>
              <p:cNvPr id="32" name="Google Shape;32;p3"/>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 name="Google Shape;35;p3"/>
          <p:cNvSpPr txBox="1"/>
          <p:nvPr>
            <p:ph type="title"/>
          </p:nvPr>
        </p:nvSpPr>
        <p:spPr>
          <a:xfrm>
            <a:off x="3434275" y="2349600"/>
            <a:ext cx="4996500" cy="994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5400"/>
              <a:buNone/>
              <a:defRPr sz="5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6" name="Google Shape;36;p3"/>
          <p:cNvSpPr txBox="1"/>
          <p:nvPr>
            <p:ph idx="1" type="subTitle"/>
          </p:nvPr>
        </p:nvSpPr>
        <p:spPr>
          <a:xfrm>
            <a:off x="5348875" y="3321300"/>
            <a:ext cx="3081900" cy="593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7" name="Google Shape;37;p3"/>
          <p:cNvSpPr txBox="1"/>
          <p:nvPr>
            <p:ph hasCustomPrompt="1" idx="2" type="title"/>
          </p:nvPr>
        </p:nvSpPr>
        <p:spPr>
          <a:xfrm>
            <a:off x="5127175" y="1228800"/>
            <a:ext cx="3303600" cy="1120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8600"/>
              <a:buNone/>
              <a:defRPr sz="8600">
                <a:solidFill>
                  <a:schemeClr val="dk2"/>
                </a:solidFill>
              </a:defRPr>
            </a:lvl1pPr>
            <a:lvl2pPr lvl="1" rtl="0" algn="ctr">
              <a:spcBef>
                <a:spcPts val="0"/>
              </a:spcBef>
              <a:spcAft>
                <a:spcPts val="0"/>
              </a:spcAft>
              <a:buSzPts val="8600"/>
              <a:buNone/>
              <a:defRPr sz="8600"/>
            </a:lvl2pPr>
            <a:lvl3pPr lvl="2" rtl="0" algn="ctr">
              <a:spcBef>
                <a:spcPts val="0"/>
              </a:spcBef>
              <a:spcAft>
                <a:spcPts val="0"/>
              </a:spcAft>
              <a:buSzPts val="8600"/>
              <a:buNone/>
              <a:defRPr sz="8600"/>
            </a:lvl3pPr>
            <a:lvl4pPr lvl="3" rtl="0" algn="ctr">
              <a:spcBef>
                <a:spcPts val="0"/>
              </a:spcBef>
              <a:spcAft>
                <a:spcPts val="0"/>
              </a:spcAft>
              <a:buSzPts val="8600"/>
              <a:buNone/>
              <a:defRPr sz="8600"/>
            </a:lvl4pPr>
            <a:lvl5pPr lvl="4" rtl="0" algn="ctr">
              <a:spcBef>
                <a:spcPts val="0"/>
              </a:spcBef>
              <a:spcAft>
                <a:spcPts val="0"/>
              </a:spcAft>
              <a:buSzPts val="8600"/>
              <a:buNone/>
              <a:defRPr sz="8600"/>
            </a:lvl5pPr>
            <a:lvl6pPr lvl="5" rtl="0" algn="ctr">
              <a:spcBef>
                <a:spcPts val="0"/>
              </a:spcBef>
              <a:spcAft>
                <a:spcPts val="0"/>
              </a:spcAft>
              <a:buSzPts val="8600"/>
              <a:buNone/>
              <a:defRPr sz="8600"/>
            </a:lvl6pPr>
            <a:lvl7pPr lvl="6" rtl="0" algn="ctr">
              <a:spcBef>
                <a:spcPts val="0"/>
              </a:spcBef>
              <a:spcAft>
                <a:spcPts val="0"/>
              </a:spcAft>
              <a:buSzPts val="8600"/>
              <a:buNone/>
              <a:defRPr sz="8600"/>
            </a:lvl7pPr>
            <a:lvl8pPr lvl="7" rtl="0" algn="ctr">
              <a:spcBef>
                <a:spcPts val="0"/>
              </a:spcBef>
              <a:spcAft>
                <a:spcPts val="0"/>
              </a:spcAft>
              <a:buSzPts val="8600"/>
              <a:buNone/>
              <a:defRPr sz="8600"/>
            </a:lvl8pPr>
            <a:lvl9pPr lvl="8" rtl="0" algn="ctr">
              <a:spcBef>
                <a:spcPts val="0"/>
              </a:spcBef>
              <a:spcAft>
                <a:spcPts val="0"/>
              </a:spcAft>
              <a:buSzPts val="8600"/>
              <a:buNone/>
              <a:defRPr sz="86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3">
    <p:spTree>
      <p:nvGrpSpPr>
        <p:cNvPr id="293" name="Shape 293"/>
        <p:cNvGrpSpPr/>
        <p:nvPr/>
      </p:nvGrpSpPr>
      <p:grpSpPr>
        <a:xfrm>
          <a:off x="0" y="0"/>
          <a:ext cx="0" cy="0"/>
          <a:chOff x="0" y="0"/>
          <a:chExt cx="0" cy="0"/>
        </a:xfrm>
      </p:grpSpPr>
      <p:sp>
        <p:nvSpPr>
          <p:cNvPr id="294" name="Google Shape;294;p21"/>
          <p:cNvSpPr/>
          <p:nvPr/>
        </p:nvSpPr>
        <p:spPr>
          <a:xfrm>
            <a:off x="0" y="180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 name="Google Shape;295;p21"/>
          <p:cNvGrpSpPr/>
          <p:nvPr/>
        </p:nvGrpSpPr>
        <p:grpSpPr>
          <a:xfrm rot="-5547522">
            <a:off x="320091" y="4360485"/>
            <a:ext cx="495385" cy="477885"/>
            <a:chOff x="3881575" y="2684100"/>
            <a:chExt cx="495375" cy="477875"/>
          </a:xfrm>
        </p:grpSpPr>
        <p:sp>
          <p:nvSpPr>
            <p:cNvPr id="296" name="Google Shape;296;p21"/>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1"/>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1"/>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 name="Google Shape;299;p21"/>
          <p:cNvGrpSpPr/>
          <p:nvPr/>
        </p:nvGrpSpPr>
        <p:grpSpPr>
          <a:xfrm>
            <a:off x="318425" y="445013"/>
            <a:ext cx="1297450" cy="477875"/>
            <a:chOff x="318425" y="357163"/>
            <a:chExt cx="1297450" cy="477875"/>
          </a:xfrm>
        </p:grpSpPr>
        <p:grpSp>
          <p:nvGrpSpPr>
            <p:cNvPr id="300" name="Google Shape;300;p21"/>
            <p:cNvGrpSpPr/>
            <p:nvPr/>
          </p:nvGrpSpPr>
          <p:grpSpPr>
            <a:xfrm flipH="1" rot="10800000">
              <a:off x="455850" y="467250"/>
              <a:ext cx="1160025" cy="257725"/>
              <a:chOff x="3464600" y="3479675"/>
              <a:chExt cx="1160025" cy="257725"/>
            </a:xfrm>
          </p:grpSpPr>
          <p:sp>
            <p:nvSpPr>
              <p:cNvPr id="301" name="Google Shape;301;p21"/>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1"/>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 name="Google Shape;303;p21"/>
            <p:cNvGrpSpPr/>
            <p:nvPr/>
          </p:nvGrpSpPr>
          <p:grpSpPr>
            <a:xfrm>
              <a:off x="318425" y="357163"/>
              <a:ext cx="495375" cy="477875"/>
              <a:chOff x="3881575" y="2684100"/>
              <a:chExt cx="495375" cy="477875"/>
            </a:xfrm>
          </p:grpSpPr>
          <p:sp>
            <p:nvSpPr>
              <p:cNvPr id="304" name="Google Shape;304;p21"/>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1"/>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1"/>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07" name="Google Shape;307;p2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4">
    <p:spTree>
      <p:nvGrpSpPr>
        <p:cNvPr id="308" name="Shape 308"/>
        <p:cNvGrpSpPr/>
        <p:nvPr/>
      </p:nvGrpSpPr>
      <p:grpSpPr>
        <a:xfrm>
          <a:off x="0" y="0"/>
          <a:ext cx="0" cy="0"/>
          <a:chOff x="0" y="0"/>
          <a:chExt cx="0" cy="0"/>
        </a:xfrm>
      </p:grpSpPr>
      <p:sp>
        <p:nvSpPr>
          <p:cNvPr id="309" name="Google Shape;309;p22"/>
          <p:cNvSpPr/>
          <p:nvPr/>
        </p:nvSpPr>
        <p:spPr>
          <a:xfrm>
            <a:off x="0" y="180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 name="Google Shape;310;p22"/>
          <p:cNvGrpSpPr/>
          <p:nvPr/>
        </p:nvGrpSpPr>
        <p:grpSpPr>
          <a:xfrm>
            <a:off x="7545300" y="445025"/>
            <a:ext cx="1297450" cy="477875"/>
            <a:chOff x="7164300" y="445025"/>
            <a:chExt cx="1297450" cy="477875"/>
          </a:xfrm>
        </p:grpSpPr>
        <p:grpSp>
          <p:nvGrpSpPr>
            <p:cNvPr id="311" name="Google Shape;311;p22"/>
            <p:cNvGrpSpPr/>
            <p:nvPr/>
          </p:nvGrpSpPr>
          <p:grpSpPr>
            <a:xfrm flipH="1">
              <a:off x="7164300" y="555088"/>
              <a:ext cx="1160025" cy="257725"/>
              <a:chOff x="3464600" y="3479675"/>
              <a:chExt cx="1160025" cy="257725"/>
            </a:xfrm>
          </p:grpSpPr>
          <p:sp>
            <p:nvSpPr>
              <p:cNvPr id="312" name="Google Shape;312;p22"/>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2"/>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 name="Google Shape;314;p22"/>
            <p:cNvGrpSpPr/>
            <p:nvPr/>
          </p:nvGrpSpPr>
          <p:grpSpPr>
            <a:xfrm rot="10800000">
              <a:off x="7966375" y="445025"/>
              <a:ext cx="495375" cy="477875"/>
              <a:chOff x="3881575" y="2684100"/>
              <a:chExt cx="495375" cy="477875"/>
            </a:xfrm>
          </p:grpSpPr>
          <p:sp>
            <p:nvSpPr>
              <p:cNvPr id="315" name="Google Shape;315;p22"/>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2"/>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2"/>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8" name="Google Shape;318;p22"/>
          <p:cNvGrpSpPr/>
          <p:nvPr/>
        </p:nvGrpSpPr>
        <p:grpSpPr>
          <a:xfrm flipH="1" rot="5400000">
            <a:off x="8237827" y="4360472"/>
            <a:ext cx="495375" cy="477875"/>
            <a:chOff x="3881575" y="2684100"/>
            <a:chExt cx="495375" cy="477875"/>
          </a:xfrm>
        </p:grpSpPr>
        <p:sp>
          <p:nvSpPr>
            <p:cNvPr id="319" name="Google Shape;319;p22"/>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2"/>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2"/>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22">
    <p:spTree>
      <p:nvGrpSpPr>
        <p:cNvPr id="323" name="Shape 323"/>
        <p:cNvGrpSpPr/>
        <p:nvPr/>
      </p:nvGrpSpPr>
      <p:grpSpPr>
        <a:xfrm>
          <a:off x="0" y="0"/>
          <a:ext cx="0" cy="0"/>
          <a:chOff x="0" y="0"/>
          <a:chExt cx="0" cy="0"/>
        </a:xfrm>
      </p:grpSpPr>
      <p:sp>
        <p:nvSpPr>
          <p:cNvPr id="324" name="Google Shape;324;p23"/>
          <p:cNvSpPr/>
          <p:nvPr/>
        </p:nvSpPr>
        <p:spPr>
          <a:xfrm>
            <a:off x="0" y="180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5" name="Google Shape;325;p23"/>
          <p:cNvGrpSpPr/>
          <p:nvPr/>
        </p:nvGrpSpPr>
        <p:grpSpPr>
          <a:xfrm>
            <a:off x="7545300" y="445025"/>
            <a:ext cx="1297450" cy="477875"/>
            <a:chOff x="7164300" y="445025"/>
            <a:chExt cx="1297450" cy="477875"/>
          </a:xfrm>
        </p:grpSpPr>
        <p:grpSp>
          <p:nvGrpSpPr>
            <p:cNvPr id="326" name="Google Shape;326;p23"/>
            <p:cNvGrpSpPr/>
            <p:nvPr/>
          </p:nvGrpSpPr>
          <p:grpSpPr>
            <a:xfrm flipH="1">
              <a:off x="7164300" y="555088"/>
              <a:ext cx="1160025" cy="257725"/>
              <a:chOff x="3464600" y="3479675"/>
              <a:chExt cx="1160025" cy="257725"/>
            </a:xfrm>
          </p:grpSpPr>
          <p:sp>
            <p:nvSpPr>
              <p:cNvPr id="327" name="Google Shape;327;p23"/>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3"/>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 name="Google Shape;329;p23"/>
            <p:cNvGrpSpPr/>
            <p:nvPr/>
          </p:nvGrpSpPr>
          <p:grpSpPr>
            <a:xfrm rot="10800000">
              <a:off x="7966375" y="445025"/>
              <a:ext cx="495375" cy="477875"/>
              <a:chOff x="3881575" y="2684100"/>
              <a:chExt cx="495375" cy="477875"/>
            </a:xfrm>
          </p:grpSpPr>
          <p:sp>
            <p:nvSpPr>
              <p:cNvPr id="330" name="Google Shape;330;p23"/>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3"/>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3"/>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3" name="Google Shape;333;p2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CUSTOM_4">
    <p:spTree>
      <p:nvGrpSpPr>
        <p:cNvPr id="334" name="Shape 334"/>
        <p:cNvGrpSpPr/>
        <p:nvPr/>
      </p:nvGrpSpPr>
      <p:grpSpPr>
        <a:xfrm>
          <a:off x="0" y="0"/>
          <a:ext cx="0" cy="0"/>
          <a:chOff x="0" y="0"/>
          <a:chExt cx="0" cy="0"/>
        </a:xfrm>
      </p:grpSpPr>
      <p:sp>
        <p:nvSpPr>
          <p:cNvPr id="335" name="Google Shape;335;p24"/>
          <p:cNvSpPr/>
          <p:nvPr/>
        </p:nvSpPr>
        <p:spPr>
          <a:xfrm>
            <a:off x="0" y="180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4"/>
          <p:cNvGrpSpPr/>
          <p:nvPr/>
        </p:nvGrpSpPr>
        <p:grpSpPr>
          <a:xfrm flipH="1" rot="5400000">
            <a:off x="8237827" y="4360472"/>
            <a:ext cx="495375" cy="477875"/>
            <a:chOff x="3881575" y="2684100"/>
            <a:chExt cx="495375" cy="477875"/>
          </a:xfrm>
        </p:grpSpPr>
        <p:sp>
          <p:nvSpPr>
            <p:cNvPr id="337" name="Google Shape;337;p24"/>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4"/>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4"/>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 name="Google Shape;340;p24"/>
          <p:cNvGrpSpPr/>
          <p:nvPr/>
        </p:nvGrpSpPr>
        <p:grpSpPr>
          <a:xfrm>
            <a:off x="318425" y="445013"/>
            <a:ext cx="1297450" cy="477875"/>
            <a:chOff x="318425" y="357163"/>
            <a:chExt cx="1297450" cy="477875"/>
          </a:xfrm>
        </p:grpSpPr>
        <p:grpSp>
          <p:nvGrpSpPr>
            <p:cNvPr id="341" name="Google Shape;341;p24"/>
            <p:cNvGrpSpPr/>
            <p:nvPr/>
          </p:nvGrpSpPr>
          <p:grpSpPr>
            <a:xfrm flipH="1" rot="10800000">
              <a:off x="455850" y="467250"/>
              <a:ext cx="1160025" cy="257725"/>
              <a:chOff x="3464600" y="3479675"/>
              <a:chExt cx="1160025" cy="257725"/>
            </a:xfrm>
          </p:grpSpPr>
          <p:sp>
            <p:nvSpPr>
              <p:cNvPr id="342" name="Google Shape;342;p24"/>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4"/>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 name="Google Shape;344;p24"/>
            <p:cNvGrpSpPr/>
            <p:nvPr/>
          </p:nvGrpSpPr>
          <p:grpSpPr>
            <a:xfrm>
              <a:off x="318425" y="357163"/>
              <a:ext cx="495375" cy="477875"/>
              <a:chOff x="3881575" y="2684100"/>
              <a:chExt cx="495375" cy="477875"/>
            </a:xfrm>
          </p:grpSpPr>
          <p:sp>
            <p:nvSpPr>
              <p:cNvPr id="345" name="Google Shape;345;p24"/>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4"/>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4"/>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48" name="Google Shape;348;p2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49" name="Google Shape;349;p24"/>
          <p:cNvSpPr txBox="1"/>
          <p:nvPr>
            <p:ph idx="1" type="subTitle"/>
          </p:nvPr>
        </p:nvSpPr>
        <p:spPr>
          <a:xfrm>
            <a:off x="5164025" y="2159475"/>
            <a:ext cx="3266400" cy="1203000"/>
          </a:xfrm>
          <a:prstGeom prst="rect">
            <a:avLst/>
          </a:prstGeom>
        </p:spPr>
        <p:txBody>
          <a:bodyPr anchorCtr="0" anchor="t" bIns="91425" lIns="91425" spcFirstLastPara="1" rIns="91425" wrap="square" tIns="91425">
            <a:noAutofit/>
          </a:bodyPr>
          <a:lstStyle>
            <a:lvl1pPr lvl="0" algn="r">
              <a:spcBef>
                <a:spcPts val="0"/>
              </a:spcBef>
              <a:spcAft>
                <a:spcPts val="0"/>
              </a:spcAft>
              <a:buSzPts val="16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CUSTOM_12">
    <p:spTree>
      <p:nvGrpSpPr>
        <p:cNvPr id="350" name="Shape 350"/>
        <p:cNvGrpSpPr/>
        <p:nvPr/>
      </p:nvGrpSpPr>
      <p:grpSpPr>
        <a:xfrm>
          <a:off x="0" y="0"/>
          <a:ext cx="0" cy="0"/>
          <a:chOff x="0" y="0"/>
          <a:chExt cx="0" cy="0"/>
        </a:xfrm>
      </p:grpSpPr>
      <p:sp>
        <p:nvSpPr>
          <p:cNvPr id="351" name="Google Shape;351;p25"/>
          <p:cNvSpPr/>
          <p:nvPr/>
        </p:nvSpPr>
        <p:spPr>
          <a:xfrm flipH="1">
            <a:off x="138" y="213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 name="Google Shape;352;p25"/>
          <p:cNvGrpSpPr/>
          <p:nvPr/>
        </p:nvGrpSpPr>
        <p:grpSpPr>
          <a:xfrm>
            <a:off x="7545300" y="445025"/>
            <a:ext cx="1297450" cy="477875"/>
            <a:chOff x="7164300" y="445025"/>
            <a:chExt cx="1297450" cy="477875"/>
          </a:xfrm>
        </p:grpSpPr>
        <p:grpSp>
          <p:nvGrpSpPr>
            <p:cNvPr id="353" name="Google Shape;353;p25"/>
            <p:cNvGrpSpPr/>
            <p:nvPr/>
          </p:nvGrpSpPr>
          <p:grpSpPr>
            <a:xfrm flipH="1">
              <a:off x="7164300" y="555088"/>
              <a:ext cx="1160025" cy="257725"/>
              <a:chOff x="3464600" y="3479675"/>
              <a:chExt cx="1160025" cy="257725"/>
            </a:xfrm>
          </p:grpSpPr>
          <p:sp>
            <p:nvSpPr>
              <p:cNvPr id="354" name="Google Shape;354;p25"/>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5"/>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 name="Google Shape;356;p25"/>
            <p:cNvGrpSpPr/>
            <p:nvPr/>
          </p:nvGrpSpPr>
          <p:grpSpPr>
            <a:xfrm rot="10800000">
              <a:off x="7966375" y="445025"/>
              <a:ext cx="495375" cy="477875"/>
              <a:chOff x="3881575" y="2684100"/>
              <a:chExt cx="495375" cy="477875"/>
            </a:xfrm>
          </p:grpSpPr>
          <p:sp>
            <p:nvSpPr>
              <p:cNvPr id="357" name="Google Shape;357;p25"/>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5"/>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5"/>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0" name="Google Shape;360;p25"/>
          <p:cNvGrpSpPr/>
          <p:nvPr/>
        </p:nvGrpSpPr>
        <p:grpSpPr>
          <a:xfrm>
            <a:off x="318425" y="445013"/>
            <a:ext cx="1297450" cy="477875"/>
            <a:chOff x="318425" y="357163"/>
            <a:chExt cx="1297450" cy="477875"/>
          </a:xfrm>
        </p:grpSpPr>
        <p:grpSp>
          <p:nvGrpSpPr>
            <p:cNvPr id="361" name="Google Shape;361;p25"/>
            <p:cNvGrpSpPr/>
            <p:nvPr/>
          </p:nvGrpSpPr>
          <p:grpSpPr>
            <a:xfrm flipH="1" rot="10800000">
              <a:off x="455850" y="467250"/>
              <a:ext cx="1160025" cy="257725"/>
              <a:chOff x="3464600" y="3479675"/>
              <a:chExt cx="1160025" cy="257725"/>
            </a:xfrm>
          </p:grpSpPr>
          <p:sp>
            <p:nvSpPr>
              <p:cNvPr id="362" name="Google Shape;362;p25"/>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5"/>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 name="Google Shape;364;p25"/>
            <p:cNvGrpSpPr/>
            <p:nvPr/>
          </p:nvGrpSpPr>
          <p:grpSpPr>
            <a:xfrm>
              <a:off x="318425" y="357163"/>
              <a:ext cx="495375" cy="477875"/>
              <a:chOff x="3881575" y="2684100"/>
              <a:chExt cx="495375" cy="477875"/>
            </a:xfrm>
          </p:grpSpPr>
          <p:sp>
            <p:nvSpPr>
              <p:cNvPr id="365" name="Google Shape;365;p25"/>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5"/>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5"/>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68" name="Google Shape;368;p2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69" name="Google Shape;369;p25"/>
          <p:cNvSpPr txBox="1"/>
          <p:nvPr>
            <p:ph idx="1" type="subTitle"/>
          </p:nvPr>
        </p:nvSpPr>
        <p:spPr>
          <a:xfrm>
            <a:off x="4572000" y="2022550"/>
            <a:ext cx="3858600" cy="1269300"/>
          </a:xfrm>
          <a:prstGeom prst="rect">
            <a:avLst/>
          </a:prstGeom>
        </p:spPr>
        <p:txBody>
          <a:bodyPr anchorCtr="0" anchor="t" bIns="91425" lIns="91425" spcFirstLastPara="1" rIns="91425" wrap="square" tIns="91425">
            <a:noAutofit/>
          </a:bodyPr>
          <a:lstStyle>
            <a:lvl1pPr lvl="0" algn="r">
              <a:spcBef>
                <a:spcPts val="0"/>
              </a:spcBef>
              <a:spcAft>
                <a:spcPts val="0"/>
              </a:spcAft>
              <a:buSzPts val="16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7">
    <p:spTree>
      <p:nvGrpSpPr>
        <p:cNvPr id="370" name="Shape 370"/>
        <p:cNvGrpSpPr/>
        <p:nvPr/>
      </p:nvGrpSpPr>
      <p:grpSpPr>
        <a:xfrm>
          <a:off x="0" y="0"/>
          <a:ext cx="0" cy="0"/>
          <a:chOff x="0" y="0"/>
          <a:chExt cx="0" cy="0"/>
        </a:xfrm>
      </p:grpSpPr>
      <p:sp>
        <p:nvSpPr>
          <p:cNvPr id="371" name="Google Shape;371;p26"/>
          <p:cNvSpPr/>
          <p:nvPr/>
        </p:nvSpPr>
        <p:spPr>
          <a:xfrm>
            <a:off x="0" y="180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 name="Google Shape;372;p26"/>
          <p:cNvGrpSpPr/>
          <p:nvPr/>
        </p:nvGrpSpPr>
        <p:grpSpPr>
          <a:xfrm>
            <a:off x="7503650" y="445025"/>
            <a:ext cx="1297450" cy="477875"/>
            <a:chOff x="7164300" y="445025"/>
            <a:chExt cx="1297450" cy="477875"/>
          </a:xfrm>
        </p:grpSpPr>
        <p:grpSp>
          <p:nvGrpSpPr>
            <p:cNvPr id="373" name="Google Shape;373;p26"/>
            <p:cNvGrpSpPr/>
            <p:nvPr/>
          </p:nvGrpSpPr>
          <p:grpSpPr>
            <a:xfrm>
              <a:off x="7301725" y="555088"/>
              <a:ext cx="1160025" cy="257725"/>
              <a:chOff x="3464600" y="3479675"/>
              <a:chExt cx="1160025" cy="257725"/>
            </a:xfrm>
          </p:grpSpPr>
          <p:sp>
            <p:nvSpPr>
              <p:cNvPr id="374" name="Google Shape;374;p26"/>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6"/>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 name="Google Shape;376;p26"/>
            <p:cNvGrpSpPr/>
            <p:nvPr/>
          </p:nvGrpSpPr>
          <p:grpSpPr>
            <a:xfrm flipH="1" rot="10800000">
              <a:off x="7164300" y="445025"/>
              <a:ext cx="495375" cy="477875"/>
              <a:chOff x="3881575" y="2684100"/>
              <a:chExt cx="495375" cy="477875"/>
            </a:xfrm>
          </p:grpSpPr>
          <p:sp>
            <p:nvSpPr>
              <p:cNvPr id="377" name="Google Shape;377;p26"/>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6"/>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6"/>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80" name="Google Shape;380;p2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1" name="Google Shape;381;p26"/>
          <p:cNvSpPr txBox="1"/>
          <p:nvPr>
            <p:ph idx="1" type="subTitle"/>
          </p:nvPr>
        </p:nvSpPr>
        <p:spPr>
          <a:xfrm>
            <a:off x="713225" y="1700950"/>
            <a:ext cx="35988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2200">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82" name="Google Shape;382;p26"/>
          <p:cNvSpPr txBox="1"/>
          <p:nvPr>
            <p:ph idx="2" type="subTitle"/>
          </p:nvPr>
        </p:nvSpPr>
        <p:spPr>
          <a:xfrm>
            <a:off x="713225" y="3275827"/>
            <a:ext cx="35988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2200">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83" name="Google Shape;383;p26"/>
          <p:cNvSpPr txBox="1"/>
          <p:nvPr>
            <p:ph idx="3" type="subTitle"/>
          </p:nvPr>
        </p:nvSpPr>
        <p:spPr>
          <a:xfrm>
            <a:off x="713225" y="2119474"/>
            <a:ext cx="3598800" cy="6636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4" name="Google Shape;384;p26"/>
          <p:cNvSpPr txBox="1"/>
          <p:nvPr>
            <p:ph idx="4" type="subTitle"/>
          </p:nvPr>
        </p:nvSpPr>
        <p:spPr>
          <a:xfrm>
            <a:off x="713225" y="3690825"/>
            <a:ext cx="3598800" cy="6636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1">
    <p:spTree>
      <p:nvGrpSpPr>
        <p:cNvPr id="385" name="Shape 385"/>
        <p:cNvGrpSpPr/>
        <p:nvPr/>
      </p:nvGrpSpPr>
      <p:grpSpPr>
        <a:xfrm>
          <a:off x="0" y="0"/>
          <a:ext cx="0" cy="0"/>
          <a:chOff x="0" y="0"/>
          <a:chExt cx="0" cy="0"/>
        </a:xfrm>
      </p:grpSpPr>
      <p:sp>
        <p:nvSpPr>
          <p:cNvPr id="386" name="Google Shape;386;p27"/>
          <p:cNvSpPr/>
          <p:nvPr/>
        </p:nvSpPr>
        <p:spPr>
          <a:xfrm>
            <a:off x="0" y="180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 name="Google Shape;387;p27"/>
          <p:cNvGrpSpPr/>
          <p:nvPr/>
        </p:nvGrpSpPr>
        <p:grpSpPr>
          <a:xfrm>
            <a:off x="318425" y="445013"/>
            <a:ext cx="1297450" cy="477875"/>
            <a:chOff x="318425" y="357163"/>
            <a:chExt cx="1297450" cy="477875"/>
          </a:xfrm>
        </p:grpSpPr>
        <p:grpSp>
          <p:nvGrpSpPr>
            <p:cNvPr id="388" name="Google Shape;388;p27"/>
            <p:cNvGrpSpPr/>
            <p:nvPr/>
          </p:nvGrpSpPr>
          <p:grpSpPr>
            <a:xfrm flipH="1" rot="10800000">
              <a:off x="455850" y="467250"/>
              <a:ext cx="1160025" cy="257725"/>
              <a:chOff x="3464600" y="3479675"/>
              <a:chExt cx="1160025" cy="257725"/>
            </a:xfrm>
          </p:grpSpPr>
          <p:sp>
            <p:nvSpPr>
              <p:cNvPr id="389" name="Google Shape;389;p27"/>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7"/>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 name="Google Shape;391;p27"/>
            <p:cNvGrpSpPr/>
            <p:nvPr/>
          </p:nvGrpSpPr>
          <p:grpSpPr>
            <a:xfrm>
              <a:off x="318425" y="357163"/>
              <a:ext cx="495375" cy="477875"/>
              <a:chOff x="3881575" y="2684100"/>
              <a:chExt cx="495375" cy="477875"/>
            </a:xfrm>
          </p:grpSpPr>
          <p:sp>
            <p:nvSpPr>
              <p:cNvPr id="392" name="Google Shape;392;p27"/>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7"/>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7"/>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5" name="Google Shape;395;p27"/>
          <p:cNvGrpSpPr/>
          <p:nvPr/>
        </p:nvGrpSpPr>
        <p:grpSpPr>
          <a:xfrm>
            <a:off x="7545300" y="445025"/>
            <a:ext cx="1297450" cy="477875"/>
            <a:chOff x="7164300" y="445025"/>
            <a:chExt cx="1297450" cy="477875"/>
          </a:xfrm>
        </p:grpSpPr>
        <p:grpSp>
          <p:nvGrpSpPr>
            <p:cNvPr id="396" name="Google Shape;396;p27"/>
            <p:cNvGrpSpPr/>
            <p:nvPr/>
          </p:nvGrpSpPr>
          <p:grpSpPr>
            <a:xfrm flipH="1">
              <a:off x="7164300" y="555088"/>
              <a:ext cx="1160025" cy="257725"/>
              <a:chOff x="3464600" y="3479675"/>
              <a:chExt cx="1160025" cy="257725"/>
            </a:xfrm>
          </p:grpSpPr>
          <p:sp>
            <p:nvSpPr>
              <p:cNvPr id="397" name="Google Shape;397;p27"/>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7"/>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 name="Google Shape;399;p27"/>
            <p:cNvGrpSpPr/>
            <p:nvPr/>
          </p:nvGrpSpPr>
          <p:grpSpPr>
            <a:xfrm rot="10800000">
              <a:off x="7966375" y="445025"/>
              <a:ext cx="495375" cy="477875"/>
              <a:chOff x="3881575" y="2684100"/>
              <a:chExt cx="495375" cy="477875"/>
            </a:xfrm>
          </p:grpSpPr>
          <p:sp>
            <p:nvSpPr>
              <p:cNvPr id="400" name="Google Shape;400;p27"/>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7"/>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7"/>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3" name="Google Shape;403;p27"/>
          <p:cNvGrpSpPr/>
          <p:nvPr/>
        </p:nvGrpSpPr>
        <p:grpSpPr>
          <a:xfrm flipH="1" rot="8100000">
            <a:off x="414832" y="4360489"/>
            <a:ext cx="495370" cy="477870"/>
            <a:chOff x="3881575" y="2684100"/>
            <a:chExt cx="495375" cy="477875"/>
          </a:xfrm>
        </p:grpSpPr>
        <p:sp>
          <p:nvSpPr>
            <p:cNvPr id="404" name="Google Shape;404;p27"/>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7"/>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7"/>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 name="Google Shape;407;p27"/>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8" name="Google Shape;408;p27"/>
          <p:cNvSpPr txBox="1"/>
          <p:nvPr>
            <p:ph idx="1" type="subTitle"/>
          </p:nvPr>
        </p:nvSpPr>
        <p:spPr>
          <a:xfrm>
            <a:off x="2209750" y="1600963"/>
            <a:ext cx="44841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2200">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9" name="Google Shape;409;p27"/>
          <p:cNvSpPr txBox="1"/>
          <p:nvPr>
            <p:ph idx="2" type="subTitle"/>
          </p:nvPr>
        </p:nvSpPr>
        <p:spPr>
          <a:xfrm>
            <a:off x="2394600" y="3042775"/>
            <a:ext cx="4484100" cy="4545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SzPts val="1800"/>
              <a:buNone/>
              <a:defRPr sz="2200">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10" name="Google Shape;410;p27"/>
          <p:cNvSpPr txBox="1"/>
          <p:nvPr>
            <p:ph idx="3" type="subTitle"/>
          </p:nvPr>
        </p:nvSpPr>
        <p:spPr>
          <a:xfrm>
            <a:off x="2209750" y="2019488"/>
            <a:ext cx="4484100" cy="7113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11" name="Google Shape;411;p27"/>
          <p:cNvSpPr txBox="1"/>
          <p:nvPr>
            <p:ph idx="4" type="subTitle"/>
          </p:nvPr>
        </p:nvSpPr>
        <p:spPr>
          <a:xfrm>
            <a:off x="2394600" y="3457775"/>
            <a:ext cx="4484100" cy="7113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21">
    <p:spTree>
      <p:nvGrpSpPr>
        <p:cNvPr id="412" name="Shape 412"/>
        <p:cNvGrpSpPr/>
        <p:nvPr/>
      </p:nvGrpSpPr>
      <p:grpSpPr>
        <a:xfrm>
          <a:off x="0" y="0"/>
          <a:ext cx="0" cy="0"/>
          <a:chOff x="0" y="0"/>
          <a:chExt cx="0" cy="0"/>
        </a:xfrm>
      </p:grpSpPr>
      <p:sp>
        <p:nvSpPr>
          <p:cNvPr id="413" name="Google Shape;413;p28"/>
          <p:cNvSpPr/>
          <p:nvPr/>
        </p:nvSpPr>
        <p:spPr>
          <a:xfrm flipH="1">
            <a:off x="138" y="213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8"/>
          <p:cNvSpPr txBox="1"/>
          <p:nvPr>
            <p:ph idx="1" type="subTitle"/>
          </p:nvPr>
        </p:nvSpPr>
        <p:spPr>
          <a:xfrm>
            <a:off x="713225" y="1147200"/>
            <a:ext cx="3858900" cy="3447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Char char="●"/>
              <a:defRPr sz="1600"/>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p:txBody>
      </p:sp>
      <p:sp>
        <p:nvSpPr>
          <p:cNvPr id="415" name="Google Shape;415;p28"/>
          <p:cNvSpPr txBox="1"/>
          <p:nvPr>
            <p:ph idx="2" type="subTitle"/>
          </p:nvPr>
        </p:nvSpPr>
        <p:spPr>
          <a:xfrm>
            <a:off x="4572000" y="1147200"/>
            <a:ext cx="3858900" cy="3447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600"/>
              <a:buChar char="●"/>
              <a:defRPr sz="1600"/>
            </a:lvl1pPr>
            <a:lvl2pPr lvl="1" rtl="0">
              <a:spcBef>
                <a:spcPts val="0"/>
              </a:spcBef>
              <a:spcAft>
                <a:spcPts val="0"/>
              </a:spcAft>
              <a:buSzPts val="1200"/>
              <a:buChar char="○"/>
              <a:defRPr/>
            </a:lvl2pPr>
            <a:lvl3pPr lvl="2" rtl="0">
              <a:spcBef>
                <a:spcPts val="0"/>
              </a:spcBef>
              <a:spcAft>
                <a:spcPts val="0"/>
              </a:spcAft>
              <a:buSzPts val="1200"/>
              <a:buChar char="■"/>
              <a:defRPr/>
            </a:lvl3pPr>
            <a:lvl4pPr lvl="3" rtl="0">
              <a:spcBef>
                <a:spcPts val="0"/>
              </a:spcBef>
              <a:spcAft>
                <a:spcPts val="0"/>
              </a:spcAft>
              <a:buSzPts val="1200"/>
              <a:buChar char="●"/>
              <a:defRPr/>
            </a:lvl4pPr>
            <a:lvl5pPr lvl="4" rtl="0">
              <a:spcBef>
                <a:spcPts val="0"/>
              </a:spcBef>
              <a:spcAft>
                <a:spcPts val="0"/>
              </a:spcAft>
              <a:buSzPts val="1200"/>
              <a:buChar char="○"/>
              <a:defRPr/>
            </a:lvl5pPr>
            <a:lvl6pPr lvl="5" rtl="0">
              <a:spcBef>
                <a:spcPts val="0"/>
              </a:spcBef>
              <a:spcAft>
                <a:spcPts val="0"/>
              </a:spcAft>
              <a:buSzPts val="1200"/>
              <a:buChar char="■"/>
              <a:defRPr/>
            </a:lvl6pPr>
            <a:lvl7pPr lvl="6" rtl="0">
              <a:spcBef>
                <a:spcPts val="0"/>
              </a:spcBef>
              <a:spcAft>
                <a:spcPts val="0"/>
              </a:spcAft>
              <a:buSzPts val="1200"/>
              <a:buChar char="●"/>
              <a:defRPr/>
            </a:lvl7pPr>
            <a:lvl8pPr lvl="7" rtl="0">
              <a:spcBef>
                <a:spcPts val="0"/>
              </a:spcBef>
              <a:spcAft>
                <a:spcPts val="0"/>
              </a:spcAft>
              <a:buSzPts val="1200"/>
              <a:buChar char="○"/>
              <a:defRPr/>
            </a:lvl8pPr>
            <a:lvl9pPr lvl="8" rtl="0">
              <a:spcBef>
                <a:spcPts val="0"/>
              </a:spcBef>
              <a:spcAft>
                <a:spcPts val="0"/>
              </a:spcAft>
              <a:buSzPts val="1200"/>
              <a:buChar char="■"/>
              <a:defRPr/>
            </a:lvl9pPr>
          </a:lstStyle>
          <a:p/>
        </p:txBody>
      </p:sp>
      <p:sp>
        <p:nvSpPr>
          <p:cNvPr id="416" name="Google Shape;416;p28"/>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17" name="Google Shape;417;p28"/>
          <p:cNvGrpSpPr/>
          <p:nvPr/>
        </p:nvGrpSpPr>
        <p:grpSpPr>
          <a:xfrm>
            <a:off x="7503650" y="445025"/>
            <a:ext cx="1297450" cy="477875"/>
            <a:chOff x="7164300" y="445025"/>
            <a:chExt cx="1297450" cy="477875"/>
          </a:xfrm>
        </p:grpSpPr>
        <p:grpSp>
          <p:nvGrpSpPr>
            <p:cNvPr id="418" name="Google Shape;418;p28"/>
            <p:cNvGrpSpPr/>
            <p:nvPr/>
          </p:nvGrpSpPr>
          <p:grpSpPr>
            <a:xfrm>
              <a:off x="7301725" y="555088"/>
              <a:ext cx="1160025" cy="257725"/>
              <a:chOff x="3464600" y="3479675"/>
              <a:chExt cx="1160025" cy="257725"/>
            </a:xfrm>
          </p:grpSpPr>
          <p:sp>
            <p:nvSpPr>
              <p:cNvPr id="419" name="Google Shape;419;p28"/>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8"/>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 name="Google Shape;421;p28"/>
            <p:cNvGrpSpPr/>
            <p:nvPr/>
          </p:nvGrpSpPr>
          <p:grpSpPr>
            <a:xfrm flipH="1" rot="10800000">
              <a:off x="7164300" y="445025"/>
              <a:ext cx="495375" cy="477875"/>
              <a:chOff x="3881575" y="2684100"/>
              <a:chExt cx="495375" cy="477875"/>
            </a:xfrm>
          </p:grpSpPr>
          <p:sp>
            <p:nvSpPr>
              <p:cNvPr id="422" name="Google Shape;422;p28"/>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8"/>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8"/>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5" name="Google Shape;425;p28"/>
          <p:cNvGrpSpPr/>
          <p:nvPr/>
        </p:nvGrpSpPr>
        <p:grpSpPr>
          <a:xfrm flipH="1" rot="8100000">
            <a:off x="414832" y="4360489"/>
            <a:ext cx="495370" cy="477870"/>
            <a:chOff x="3881575" y="2684100"/>
            <a:chExt cx="495375" cy="477875"/>
          </a:xfrm>
        </p:grpSpPr>
        <p:sp>
          <p:nvSpPr>
            <p:cNvPr id="426" name="Google Shape;426;p28"/>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8"/>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8"/>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429" name="Shape 429"/>
        <p:cNvGrpSpPr/>
        <p:nvPr/>
      </p:nvGrpSpPr>
      <p:grpSpPr>
        <a:xfrm>
          <a:off x="0" y="0"/>
          <a:ext cx="0" cy="0"/>
          <a:chOff x="0" y="0"/>
          <a:chExt cx="0" cy="0"/>
        </a:xfrm>
      </p:grpSpPr>
      <p:sp>
        <p:nvSpPr>
          <p:cNvPr id="430" name="Google Shape;430;p29"/>
          <p:cNvSpPr/>
          <p:nvPr/>
        </p:nvSpPr>
        <p:spPr>
          <a:xfrm flipH="1">
            <a:off x="138" y="213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 name="Google Shape;431;p29"/>
          <p:cNvGrpSpPr/>
          <p:nvPr/>
        </p:nvGrpSpPr>
        <p:grpSpPr>
          <a:xfrm flipH="1" rot="8100000">
            <a:off x="8237857" y="4360514"/>
            <a:ext cx="495370" cy="477870"/>
            <a:chOff x="3881575" y="2684100"/>
            <a:chExt cx="495375" cy="477875"/>
          </a:xfrm>
        </p:grpSpPr>
        <p:sp>
          <p:nvSpPr>
            <p:cNvPr id="432" name="Google Shape;432;p29"/>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9"/>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9"/>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 name="Google Shape;435;p29"/>
          <p:cNvGrpSpPr/>
          <p:nvPr/>
        </p:nvGrpSpPr>
        <p:grpSpPr>
          <a:xfrm>
            <a:off x="7545300" y="445025"/>
            <a:ext cx="1297450" cy="477875"/>
            <a:chOff x="7164300" y="445025"/>
            <a:chExt cx="1297450" cy="477875"/>
          </a:xfrm>
        </p:grpSpPr>
        <p:grpSp>
          <p:nvGrpSpPr>
            <p:cNvPr id="436" name="Google Shape;436;p29"/>
            <p:cNvGrpSpPr/>
            <p:nvPr/>
          </p:nvGrpSpPr>
          <p:grpSpPr>
            <a:xfrm flipH="1">
              <a:off x="7164300" y="555088"/>
              <a:ext cx="1160025" cy="257725"/>
              <a:chOff x="3464600" y="3479675"/>
              <a:chExt cx="1160025" cy="257725"/>
            </a:xfrm>
          </p:grpSpPr>
          <p:sp>
            <p:nvSpPr>
              <p:cNvPr id="437" name="Google Shape;437;p29"/>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9"/>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 name="Google Shape;439;p29"/>
            <p:cNvGrpSpPr/>
            <p:nvPr/>
          </p:nvGrpSpPr>
          <p:grpSpPr>
            <a:xfrm rot="10800000">
              <a:off x="7966375" y="445025"/>
              <a:ext cx="495375" cy="477875"/>
              <a:chOff x="3881575" y="2684100"/>
              <a:chExt cx="495375" cy="477875"/>
            </a:xfrm>
          </p:grpSpPr>
          <p:sp>
            <p:nvSpPr>
              <p:cNvPr id="440" name="Google Shape;440;p29"/>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9"/>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9"/>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43" name="Google Shape;443;p29"/>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44" name="Google Shape;444;p29"/>
          <p:cNvSpPr txBox="1"/>
          <p:nvPr>
            <p:ph idx="1" type="subTitle"/>
          </p:nvPr>
        </p:nvSpPr>
        <p:spPr>
          <a:xfrm>
            <a:off x="847425" y="2578725"/>
            <a:ext cx="2325600" cy="4545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800"/>
              <a:buNone/>
              <a:defRPr sz="2200">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45" name="Google Shape;445;p29"/>
          <p:cNvSpPr txBox="1"/>
          <p:nvPr>
            <p:ph idx="2" type="subTitle"/>
          </p:nvPr>
        </p:nvSpPr>
        <p:spPr>
          <a:xfrm>
            <a:off x="5970975" y="2578725"/>
            <a:ext cx="2325600" cy="4545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800"/>
              <a:buNone/>
              <a:defRPr sz="2200">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46" name="Google Shape;446;p29"/>
          <p:cNvSpPr txBox="1"/>
          <p:nvPr>
            <p:ph idx="3" type="subTitle"/>
          </p:nvPr>
        </p:nvSpPr>
        <p:spPr>
          <a:xfrm>
            <a:off x="3409200" y="1812800"/>
            <a:ext cx="2325600" cy="4545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800"/>
              <a:buNone/>
              <a:defRPr sz="2200">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47" name="Google Shape;447;p29"/>
          <p:cNvSpPr txBox="1"/>
          <p:nvPr>
            <p:ph idx="4" type="subTitle"/>
          </p:nvPr>
        </p:nvSpPr>
        <p:spPr>
          <a:xfrm>
            <a:off x="847425" y="2996550"/>
            <a:ext cx="2325600" cy="6549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48" name="Google Shape;448;p29"/>
          <p:cNvSpPr txBox="1"/>
          <p:nvPr>
            <p:ph idx="5" type="subTitle"/>
          </p:nvPr>
        </p:nvSpPr>
        <p:spPr>
          <a:xfrm>
            <a:off x="5970975" y="2996550"/>
            <a:ext cx="2325600" cy="6549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49" name="Google Shape;449;p29"/>
          <p:cNvSpPr txBox="1"/>
          <p:nvPr>
            <p:ph idx="6" type="subTitle"/>
          </p:nvPr>
        </p:nvSpPr>
        <p:spPr>
          <a:xfrm>
            <a:off x="3409200" y="2227793"/>
            <a:ext cx="2325600" cy="6549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0">
    <p:spTree>
      <p:nvGrpSpPr>
        <p:cNvPr id="450" name="Shape 450"/>
        <p:cNvGrpSpPr/>
        <p:nvPr/>
      </p:nvGrpSpPr>
      <p:grpSpPr>
        <a:xfrm>
          <a:off x="0" y="0"/>
          <a:ext cx="0" cy="0"/>
          <a:chOff x="0" y="0"/>
          <a:chExt cx="0" cy="0"/>
        </a:xfrm>
      </p:grpSpPr>
      <p:sp>
        <p:nvSpPr>
          <p:cNvPr id="451" name="Google Shape;451;p30"/>
          <p:cNvSpPr/>
          <p:nvPr/>
        </p:nvSpPr>
        <p:spPr>
          <a:xfrm flipH="1">
            <a:off x="138" y="213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 name="Google Shape;452;p30"/>
          <p:cNvGrpSpPr/>
          <p:nvPr/>
        </p:nvGrpSpPr>
        <p:grpSpPr>
          <a:xfrm>
            <a:off x="7545300" y="445025"/>
            <a:ext cx="1297450" cy="477875"/>
            <a:chOff x="7164300" y="445025"/>
            <a:chExt cx="1297450" cy="477875"/>
          </a:xfrm>
        </p:grpSpPr>
        <p:grpSp>
          <p:nvGrpSpPr>
            <p:cNvPr id="453" name="Google Shape;453;p30"/>
            <p:cNvGrpSpPr/>
            <p:nvPr/>
          </p:nvGrpSpPr>
          <p:grpSpPr>
            <a:xfrm flipH="1">
              <a:off x="7164300" y="555088"/>
              <a:ext cx="1160025" cy="257725"/>
              <a:chOff x="3464600" y="3479675"/>
              <a:chExt cx="1160025" cy="257725"/>
            </a:xfrm>
          </p:grpSpPr>
          <p:sp>
            <p:nvSpPr>
              <p:cNvPr id="454" name="Google Shape;454;p30"/>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0"/>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 name="Google Shape;456;p30"/>
            <p:cNvGrpSpPr/>
            <p:nvPr/>
          </p:nvGrpSpPr>
          <p:grpSpPr>
            <a:xfrm rot="10800000">
              <a:off x="7966375" y="445025"/>
              <a:ext cx="495375" cy="477875"/>
              <a:chOff x="3881575" y="2684100"/>
              <a:chExt cx="495375" cy="477875"/>
            </a:xfrm>
          </p:grpSpPr>
          <p:sp>
            <p:nvSpPr>
              <p:cNvPr id="457" name="Google Shape;457;p30"/>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0"/>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0"/>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0" name="Google Shape;460;p30"/>
          <p:cNvGrpSpPr/>
          <p:nvPr/>
        </p:nvGrpSpPr>
        <p:grpSpPr>
          <a:xfrm rot="-5547522">
            <a:off x="320091" y="4360485"/>
            <a:ext cx="495385" cy="477885"/>
            <a:chOff x="3881575" y="2684100"/>
            <a:chExt cx="495375" cy="477875"/>
          </a:xfrm>
        </p:grpSpPr>
        <p:sp>
          <p:nvSpPr>
            <p:cNvPr id="461" name="Google Shape;461;p30"/>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0"/>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0"/>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 name="Google Shape;464;p30"/>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65" name="Google Shape;465;p30"/>
          <p:cNvSpPr txBox="1"/>
          <p:nvPr>
            <p:ph idx="1" type="subTitle"/>
          </p:nvPr>
        </p:nvSpPr>
        <p:spPr>
          <a:xfrm>
            <a:off x="713251" y="1609375"/>
            <a:ext cx="24180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2200">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66" name="Google Shape;466;p30"/>
          <p:cNvSpPr txBox="1"/>
          <p:nvPr>
            <p:ph idx="2" type="subTitle"/>
          </p:nvPr>
        </p:nvSpPr>
        <p:spPr>
          <a:xfrm>
            <a:off x="3248851" y="1609375"/>
            <a:ext cx="24180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2200">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67" name="Google Shape;467;p30"/>
          <p:cNvSpPr txBox="1"/>
          <p:nvPr>
            <p:ph idx="3" type="subTitle"/>
          </p:nvPr>
        </p:nvSpPr>
        <p:spPr>
          <a:xfrm>
            <a:off x="713251" y="2027200"/>
            <a:ext cx="2418000" cy="6549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68" name="Google Shape;468;p30"/>
          <p:cNvSpPr txBox="1"/>
          <p:nvPr>
            <p:ph idx="4" type="subTitle"/>
          </p:nvPr>
        </p:nvSpPr>
        <p:spPr>
          <a:xfrm>
            <a:off x="3248850" y="2027200"/>
            <a:ext cx="2418000" cy="6549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69" name="Google Shape;469;p30"/>
          <p:cNvSpPr txBox="1"/>
          <p:nvPr>
            <p:ph idx="5" type="subTitle"/>
          </p:nvPr>
        </p:nvSpPr>
        <p:spPr>
          <a:xfrm>
            <a:off x="713225" y="2976600"/>
            <a:ext cx="24180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2200">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70" name="Google Shape;470;p30"/>
          <p:cNvSpPr txBox="1"/>
          <p:nvPr>
            <p:ph idx="6" type="subTitle"/>
          </p:nvPr>
        </p:nvSpPr>
        <p:spPr>
          <a:xfrm>
            <a:off x="3248825" y="2976600"/>
            <a:ext cx="24180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2200">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71" name="Google Shape;471;p30"/>
          <p:cNvSpPr txBox="1"/>
          <p:nvPr>
            <p:ph idx="7" type="subTitle"/>
          </p:nvPr>
        </p:nvSpPr>
        <p:spPr>
          <a:xfrm>
            <a:off x="713225" y="3394425"/>
            <a:ext cx="2418000" cy="6549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72" name="Google Shape;472;p30"/>
          <p:cNvSpPr txBox="1"/>
          <p:nvPr>
            <p:ph idx="8" type="subTitle"/>
          </p:nvPr>
        </p:nvSpPr>
        <p:spPr>
          <a:xfrm>
            <a:off x="3248824" y="3394425"/>
            <a:ext cx="2418000" cy="6549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 name="Shape 38"/>
        <p:cNvGrpSpPr/>
        <p:nvPr/>
      </p:nvGrpSpPr>
      <p:grpSpPr>
        <a:xfrm>
          <a:off x="0" y="0"/>
          <a:ext cx="0" cy="0"/>
          <a:chOff x="0" y="0"/>
          <a:chExt cx="0" cy="0"/>
        </a:xfrm>
      </p:grpSpPr>
      <p:sp>
        <p:nvSpPr>
          <p:cNvPr id="39" name="Google Shape;39;p4"/>
          <p:cNvSpPr/>
          <p:nvPr/>
        </p:nvSpPr>
        <p:spPr>
          <a:xfrm flipH="1">
            <a:off x="0" y="180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 name="Google Shape;40;p4"/>
          <p:cNvGrpSpPr/>
          <p:nvPr/>
        </p:nvGrpSpPr>
        <p:grpSpPr>
          <a:xfrm>
            <a:off x="7545300" y="445025"/>
            <a:ext cx="1297450" cy="477875"/>
            <a:chOff x="7164300" y="445025"/>
            <a:chExt cx="1297450" cy="477875"/>
          </a:xfrm>
        </p:grpSpPr>
        <p:grpSp>
          <p:nvGrpSpPr>
            <p:cNvPr id="41" name="Google Shape;41;p4"/>
            <p:cNvGrpSpPr/>
            <p:nvPr/>
          </p:nvGrpSpPr>
          <p:grpSpPr>
            <a:xfrm flipH="1">
              <a:off x="7164300" y="555088"/>
              <a:ext cx="1160025" cy="257725"/>
              <a:chOff x="3464600" y="3479675"/>
              <a:chExt cx="1160025" cy="257725"/>
            </a:xfrm>
          </p:grpSpPr>
          <p:sp>
            <p:nvSpPr>
              <p:cNvPr id="42" name="Google Shape;42;p4"/>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4"/>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 name="Google Shape;44;p4"/>
            <p:cNvGrpSpPr/>
            <p:nvPr/>
          </p:nvGrpSpPr>
          <p:grpSpPr>
            <a:xfrm rot="10800000">
              <a:off x="7966375" y="445025"/>
              <a:ext cx="495375" cy="477875"/>
              <a:chOff x="3881575" y="2684100"/>
              <a:chExt cx="495375" cy="477875"/>
            </a:xfrm>
          </p:grpSpPr>
          <p:sp>
            <p:nvSpPr>
              <p:cNvPr id="45" name="Google Shape;45;p4"/>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8" name="Google Shape;48;p4"/>
          <p:cNvSpPr txBox="1"/>
          <p:nvPr>
            <p:ph idx="1" type="body"/>
          </p:nvPr>
        </p:nvSpPr>
        <p:spPr>
          <a:xfrm>
            <a:off x="713225" y="1152475"/>
            <a:ext cx="7717500" cy="3447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AutoNum type="arabicPeriod"/>
              <a:defRPr sz="1200"/>
            </a:lvl1pPr>
            <a:lvl2pPr indent="-304800" lvl="1" marL="914400">
              <a:spcBef>
                <a:spcPts val="0"/>
              </a:spcBef>
              <a:spcAft>
                <a:spcPts val="0"/>
              </a:spcAft>
              <a:buClr>
                <a:srgbClr val="434343"/>
              </a:buClr>
              <a:buSzPts val="1200"/>
              <a:buFont typeface="Roboto Condensed Light"/>
              <a:buAutoNum type="alphaLcPeriod"/>
              <a:defRPr/>
            </a:lvl2pPr>
            <a:lvl3pPr indent="-304800" lvl="2" marL="1371600">
              <a:spcBef>
                <a:spcPts val="0"/>
              </a:spcBef>
              <a:spcAft>
                <a:spcPts val="0"/>
              </a:spcAft>
              <a:buClr>
                <a:srgbClr val="434343"/>
              </a:buClr>
              <a:buSzPts val="1200"/>
              <a:buFont typeface="Roboto Condensed Light"/>
              <a:buAutoNum type="romanLcPeriod"/>
              <a:defRPr/>
            </a:lvl3pPr>
            <a:lvl4pPr indent="-304800" lvl="3" marL="1828800">
              <a:spcBef>
                <a:spcPts val="0"/>
              </a:spcBef>
              <a:spcAft>
                <a:spcPts val="0"/>
              </a:spcAft>
              <a:buClr>
                <a:srgbClr val="434343"/>
              </a:buClr>
              <a:buSzPts val="1200"/>
              <a:buFont typeface="Roboto Condensed Light"/>
              <a:buAutoNum type="arabicPeriod"/>
              <a:defRPr/>
            </a:lvl4pPr>
            <a:lvl5pPr indent="-304800" lvl="4" marL="2286000">
              <a:spcBef>
                <a:spcPts val="0"/>
              </a:spcBef>
              <a:spcAft>
                <a:spcPts val="0"/>
              </a:spcAft>
              <a:buClr>
                <a:srgbClr val="434343"/>
              </a:buClr>
              <a:buSzPts val="1200"/>
              <a:buFont typeface="Roboto Condensed Light"/>
              <a:buAutoNum type="alphaLcPeriod"/>
              <a:defRPr/>
            </a:lvl5pPr>
            <a:lvl6pPr indent="-304800" lvl="5" marL="2743200">
              <a:spcBef>
                <a:spcPts val="0"/>
              </a:spcBef>
              <a:spcAft>
                <a:spcPts val="0"/>
              </a:spcAft>
              <a:buClr>
                <a:srgbClr val="434343"/>
              </a:buClr>
              <a:buSzPts val="1200"/>
              <a:buFont typeface="Roboto Condensed Light"/>
              <a:buAutoNum type="romanLcPeriod"/>
              <a:defRPr/>
            </a:lvl6pPr>
            <a:lvl7pPr indent="-304800" lvl="6" marL="3200400">
              <a:spcBef>
                <a:spcPts val="0"/>
              </a:spcBef>
              <a:spcAft>
                <a:spcPts val="0"/>
              </a:spcAft>
              <a:buClr>
                <a:srgbClr val="434343"/>
              </a:buClr>
              <a:buSzPts val="1200"/>
              <a:buFont typeface="Roboto Condensed Light"/>
              <a:buAutoNum type="arabicPeriod"/>
              <a:defRPr/>
            </a:lvl7pPr>
            <a:lvl8pPr indent="-304800" lvl="7" marL="3657600">
              <a:spcBef>
                <a:spcPts val="0"/>
              </a:spcBef>
              <a:spcAft>
                <a:spcPts val="0"/>
              </a:spcAft>
              <a:buClr>
                <a:srgbClr val="434343"/>
              </a:buClr>
              <a:buSzPts val="1200"/>
              <a:buFont typeface="Roboto Condensed Light"/>
              <a:buAutoNum type="alphaLcPeriod"/>
              <a:defRPr/>
            </a:lvl8pPr>
            <a:lvl9pPr indent="-304800" lvl="8" marL="4114800">
              <a:spcBef>
                <a:spcPts val="0"/>
              </a:spcBef>
              <a:spcAft>
                <a:spcPts val="0"/>
              </a:spcAft>
              <a:buClr>
                <a:srgbClr val="434343"/>
              </a:buClr>
              <a:buSzPts val="1200"/>
              <a:buFont typeface="Roboto Condensed Light"/>
              <a:buAutoNum type="romanLcPeriod"/>
              <a:defRPr/>
            </a:lvl9pPr>
          </a:lstStyle>
          <a:p/>
        </p:txBody>
      </p:sp>
      <p:sp>
        <p:nvSpPr>
          <p:cNvPr id="49" name="Google Shape;49;p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9">
    <p:spTree>
      <p:nvGrpSpPr>
        <p:cNvPr id="473" name="Shape 473"/>
        <p:cNvGrpSpPr/>
        <p:nvPr/>
      </p:nvGrpSpPr>
      <p:grpSpPr>
        <a:xfrm>
          <a:off x="0" y="0"/>
          <a:ext cx="0" cy="0"/>
          <a:chOff x="0" y="0"/>
          <a:chExt cx="0" cy="0"/>
        </a:xfrm>
      </p:grpSpPr>
      <p:sp>
        <p:nvSpPr>
          <p:cNvPr id="474" name="Google Shape;474;p31"/>
          <p:cNvSpPr/>
          <p:nvPr/>
        </p:nvSpPr>
        <p:spPr>
          <a:xfrm flipH="1">
            <a:off x="138" y="213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 name="Google Shape;475;p31"/>
          <p:cNvGrpSpPr/>
          <p:nvPr/>
        </p:nvGrpSpPr>
        <p:grpSpPr>
          <a:xfrm>
            <a:off x="7503650" y="445025"/>
            <a:ext cx="1297450" cy="477875"/>
            <a:chOff x="7164300" y="445025"/>
            <a:chExt cx="1297450" cy="477875"/>
          </a:xfrm>
        </p:grpSpPr>
        <p:grpSp>
          <p:nvGrpSpPr>
            <p:cNvPr id="476" name="Google Shape;476;p31"/>
            <p:cNvGrpSpPr/>
            <p:nvPr/>
          </p:nvGrpSpPr>
          <p:grpSpPr>
            <a:xfrm>
              <a:off x="7301725" y="555088"/>
              <a:ext cx="1160025" cy="257725"/>
              <a:chOff x="3464600" y="3479675"/>
              <a:chExt cx="1160025" cy="257725"/>
            </a:xfrm>
          </p:grpSpPr>
          <p:sp>
            <p:nvSpPr>
              <p:cNvPr id="477" name="Google Shape;477;p31"/>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1"/>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 name="Google Shape;479;p31"/>
            <p:cNvGrpSpPr/>
            <p:nvPr/>
          </p:nvGrpSpPr>
          <p:grpSpPr>
            <a:xfrm flipH="1" rot="10800000">
              <a:off x="7164300" y="445025"/>
              <a:ext cx="495375" cy="477875"/>
              <a:chOff x="3881575" y="2684100"/>
              <a:chExt cx="495375" cy="477875"/>
            </a:xfrm>
          </p:grpSpPr>
          <p:sp>
            <p:nvSpPr>
              <p:cNvPr id="480" name="Google Shape;480;p31"/>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1"/>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1"/>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3" name="Google Shape;483;p31"/>
          <p:cNvGrpSpPr/>
          <p:nvPr/>
        </p:nvGrpSpPr>
        <p:grpSpPr>
          <a:xfrm flipH="1" rot="8100000">
            <a:off x="414832" y="4360489"/>
            <a:ext cx="495370" cy="477870"/>
            <a:chOff x="3881575" y="2684100"/>
            <a:chExt cx="495375" cy="477875"/>
          </a:xfrm>
        </p:grpSpPr>
        <p:sp>
          <p:nvSpPr>
            <p:cNvPr id="484" name="Google Shape;484;p31"/>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1"/>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1"/>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7" name="Google Shape;487;p3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488" name="Google Shape;488;p31"/>
          <p:cNvSpPr txBox="1"/>
          <p:nvPr>
            <p:ph idx="1" type="subTitle"/>
          </p:nvPr>
        </p:nvSpPr>
        <p:spPr>
          <a:xfrm>
            <a:off x="903950" y="1492750"/>
            <a:ext cx="2357100" cy="48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900"/>
              <a:buFont typeface="Abril Fatface"/>
              <a:buNone/>
              <a:defRPr sz="2200">
                <a:solidFill>
                  <a:schemeClr val="lt2"/>
                </a:solidFill>
                <a:latin typeface="Chewy"/>
                <a:ea typeface="Chewy"/>
                <a:cs typeface="Chewy"/>
                <a:sym typeface="Chewy"/>
              </a:defRPr>
            </a:lvl1pPr>
            <a:lvl2pPr lvl="1"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2pPr>
            <a:lvl3pPr lvl="2"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3pPr>
            <a:lvl4pPr lvl="3"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4pPr>
            <a:lvl5pPr lvl="4"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5pPr>
            <a:lvl6pPr lvl="5"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6pPr>
            <a:lvl7pPr lvl="6"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7pPr>
            <a:lvl8pPr lvl="7"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8pPr>
            <a:lvl9pPr lvl="8"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9pPr>
          </a:lstStyle>
          <a:p/>
        </p:txBody>
      </p:sp>
      <p:sp>
        <p:nvSpPr>
          <p:cNvPr id="489" name="Google Shape;489;p31"/>
          <p:cNvSpPr txBox="1"/>
          <p:nvPr>
            <p:ph idx="2" type="subTitle"/>
          </p:nvPr>
        </p:nvSpPr>
        <p:spPr>
          <a:xfrm>
            <a:off x="3393450" y="1492750"/>
            <a:ext cx="2357100" cy="48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900"/>
              <a:buFont typeface="Abril Fatface"/>
              <a:buNone/>
              <a:defRPr sz="2200">
                <a:solidFill>
                  <a:schemeClr val="dk2"/>
                </a:solidFill>
                <a:latin typeface="Chewy"/>
                <a:ea typeface="Chewy"/>
                <a:cs typeface="Chewy"/>
                <a:sym typeface="Chewy"/>
              </a:defRPr>
            </a:lvl1pPr>
            <a:lvl2pPr lvl="1"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2pPr>
            <a:lvl3pPr lvl="2"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3pPr>
            <a:lvl4pPr lvl="3"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4pPr>
            <a:lvl5pPr lvl="4"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5pPr>
            <a:lvl6pPr lvl="5"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6pPr>
            <a:lvl7pPr lvl="6"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7pPr>
            <a:lvl8pPr lvl="7"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8pPr>
            <a:lvl9pPr lvl="8"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9pPr>
          </a:lstStyle>
          <a:p/>
        </p:txBody>
      </p:sp>
      <p:sp>
        <p:nvSpPr>
          <p:cNvPr id="490" name="Google Shape;490;p31"/>
          <p:cNvSpPr txBox="1"/>
          <p:nvPr>
            <p:ph idx="3" type="subTitle"/>
          </p:nvPr>
        </p:nvSpPr>
        <p:spPr>
          <a:xfrm>
            <a:off x="5882950" y="1492750"/>
            <a:ext cx="2357100" cy="48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900"/>
              <a:buFont typeface="Abril Fatface"/>
              <a:buNone/>
              <a:defRPr sz="2200">
                <a:solidFill>
                  <a:schemeClr val="accent1"/>
                </a:solidFill>
                <a:latin typeface="Chewy"/>
                <a:ea typeface="Chewy"/>
                <a:cs typeface="Chewy"/>
                <a:sym typeface="Chewy"/>
              </a:defRPr>
            </a:lvl1pPr>
            <a:lvl2pPr lvl="1"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2pPr>
            <a:lvl3pPr lvl="2"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3pPr>
            <a:lvl4pPr lvl="3"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4pPr>
            <a:lvl5pPr lvl="4"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5pPr>
            <a:lvl6pPr lvl="5"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6pPr>
            <a:lvl7pPr lvl="6"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7pPr>
            <a:lvl8pPr lvl="7"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8pPr>
            <a:lvl9pPr lvl="8"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9pPr>
          </a:lstStyle>
          <a:p/>
        </p:txBody>
      </p:sp>
      <p:sp>
        <p:nvSpPr>
          <p:cNvPr id="491" name="Google Shape;491;p31"/>
          <p:cNvSpPr txBox="1"/>
          <p:nvPr>
            <p:ph idx="4" type="subTitle"/>
          </p:nvPr>
        </p:nvSpPr>
        <p:spPr>
          <a:xfrm>
            <a:off x="903950" y="1921150"/>
            <a:ext cx="2357100" cy="73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Georgia"/>
              <a:buNone/>
              <a:defRPr sz="1600"/>
            </a:lvl1pPr>
            <a:lvl2pPr lvl="1"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2pPr>
            <a:lvl3pPr lvl="2"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3pPr>
            <a:lvl4pPr lvl="3"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4pPr>
            <a:lvl5pPr lvl="4"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5pPr>
            <a:lvl6pPr lvl="5"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6pPr>
            <a:lvl7pPr lvl="6"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7pPr>
            <a:lvl8pPr lvl="7"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8pPr>
            <a:lvl9pPr lvl="8"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9pPr>
          </a:lstStyle>
          <a:p/>
        </p:txBody>
      </p:sp>
      <p:sp>
        <p:nvSpPr>
          <p:cNvPr id="492" name="Google Shape;492;p31"/>
          <p:cNvSpPr txBox="1"/>
          <p:nvPr>
            <p:ph idx="5" type="subTitle"/>
          </p:nvPr>
        </p:nvSpPr>
        <p:spPr>
          <a:xfrm>
            <a:off x="3393450" y="1921150"/>
            <a:ext cx="2357100" cy="73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Georgia"/>
              <a:buNone/>
              <a:defRPr sz="1600"/>
            </a:lvl1pPr>
            <a:lvl2pPr lvl="1"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2pPr>
            <a:lvl3pPr lvl="2"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3pPr>
            <a:lvl4pPr lvl="3"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4pPr>
            <a:lvl5pPr lvl="4"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5pPr>
            <a:lvl6pPr lvl="5"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6pPr>
            <a:lvl7pPr lvl="6"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7pPr>
            <a:lvl8pPr lvl="7"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8pPr>
            <a:lvl9pPr lvl="8"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9pPr>
          </a:lstStyle>
          <a:p/>
        </p:txBody>
      </p:sp>
      <p:sp>
        <p:nvSpPr>
          <p:cNvPr id="493" name="Google Shape;493;p31"/>
          <p:cNvSpPr txBox="1"/>
          <p:nvPr>
            <p:ph idx="6" type="subTitle"/>
          </p:nvPr>
        </p:nvSpPr>
        <p:spPr>
          <a:xfrm>
            <a:off x="5882950" y="1921150"/>
            <a:ext cx="2357100" cy="73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Georgia"/>
              <a:buNone/>
              <a:defRPr sz="1600"/>
            </a:lvl1pPr>
            <a:lvl2pPr lvl="1"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2pPr>
            <a:lvl3pPr lvl="2"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3pPr>
            <a:lvl4pPr lvl="3"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4pPr>
            <a:lvl5pPr lvl="4"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5pPr>
            <a:lvl6pPr lvl="5"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6pPr>
            <a:lvl7pPr lvl="6"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7pPr>
            <a:lvl8pPr lvl="7"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8pPr>
            <a:lvl9pPr lvl="8"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9pPr>
          </a:lstStyle>
          <a:p/>
        </p:txBody>
      </p:sp>
      <p:sp>
        <p:nvSpPr>
          <p:cNvPr id="494" name="Google Shape;494;p31"/>
          <p:cNvSpPr txBox="1"/>
          <p:nvPr>
            <p:ph idx="7" type="subTitle"/>
          </p:nvPr>
        </p:nvSpPr>
        <p:spPr>
          <a:xfrm>
            <a:off x="903925" y="2956425"/>
            <a:ext cx="2357100" cy="48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900"/>
              <a:buFont typeface="Abril Fatface"/>
              <a:buNone/>
              <a:defRPr sz="2200">
                <a:solidFill>
                  <a:schemeClr val="dk2"/>
                </a:solidFill>
                <a:latin typeface="Chewy"/>
                <a:ea typeface="Chewy"/>
                <a:cs typeface="Chewy"/>
                <a:sym typeface="Chewy"/>
              </a:defRPr>
            </a:lvl1pPr>
            <a:lvl2pPr lvl="1"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2pPr>
            <a:lvl3pPr lvl="2"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3pPr>
            <a:lvl4pPr lvl="3"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4pPr>
            <a:lvl5pPr lvl="4"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5pPr>
            <a:lvl6pPr lvl="5"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6pPr>
            <a:lvl7pPr lvl="6"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7pPr>
            <a:lvl8pPr lvl="7"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8pPr>
            <a:lvl9pPr lvl="8"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9pPr>
          </a:lstStyle>
          <a:p/>
        </p:txBody>
      </p:sp>
      <p:sp>
        <p:nvSpPr>
          <p:cNvPr id="495" name="Google Shape;495;p31"/>
          <p:cNvSpPr txBox="1"/>
          <p:nvPr>
            <p:ph idx="8" type="subTitle"/>
          </p:nvPr>
        </p:nvSpPr>
        <p:spPr>
          <a:xfrm>
            <a:off x="3393425" y="2956425"/>
            <a:ext cx="2357100" cy="48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900"/>
              <a:buFont typeface="Abril Fatface"/>
              <a:buNone/>
              <a:defRPr sz="2200">
                <a:solidFill>
                  <a:schemeClr val="accent2"/>
                </a:solidFill>
                <a:latin typeface="Chewy"/>
                <a:ea typeface="Chewy"/>
                <a:cs typeface="Chewy"/>
                <a:sym typeface="Chewy"/>
              </a:defRPr>
            </a:lvl1pPr>
            <a:lvl2pPr lvl="1"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2pPr>
            <a:lvl3pPr lvl="2"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3pPr>
            <a:lvl4pPr lvl="3"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4pPr>
            <a:lvl5pPr lvl="4"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5pPr>
            <a:lvl6pPr lvl="5"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6pPr>
            <a:lvl7pPr lvl="6"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7pPr>
            <a:lvl8pPr lvl="7"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8pPr>
            <a:lvl9pPr lvl="8"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9pPr>
          </a:lstStyle>
          <a:p/>
        </p:txBody>
      </p:sp>
      <p:sp>
        <p:nvSpPr>
          <p:cNvPr id="496" name="Google Shape;496;p31"/>
          <p:cNvSpPr txBox="1"/>
          <p:nvPr>
            <p:ph idx="9" type="subTitle"/>
          </p:nvPr>
        </p:nvSpPr>
        <p:spPr>
          <a:xfrm>
            <a:off x="5882925" y="2956425"/>
            <a:ext cx="2357100" cy="48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900"/>
              <a:buFont typeface="Abril Fatface"/>
              <a:buNone/>
              <a:defRPr sz="2200">
                <a:solidFill>
                  <a:schemeClr val="lt2"/>
                </a:solidFill>
                <a:latin typeface="Chewy"/>
                <a:ea typeface="Chewy"/>
                <a:cs typeface="Chewy"/>
                <a:sym typeface="Chewy"/>
              </a:defRPr>
            </a:lvl1pPr>
            <a:lvl2pPr lvl="1"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2pPr>
            <a:lvl3pPr lvl="2"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3pPr>
            <a:lvl4pPr lvl="3"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4pPr>
            <a:lvl5pPr lvl="4"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5pPr>
            <a:lvl6pPr lvl="5"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6pPr>
            <a:lvl7pPr lvl="6"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7pPr>
            <a:lvl8pPr lvl="7"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8pPr>
            <a:lvl9pPr lvl="8"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9pPr>
          </a:lstStyle>
          <a:p/>
        </p:txBody>
      </p:sp>
      <p:sp>
        <p:nvSpPr>
          <p:cNvPr id="497" name="Google Shape;497;p31"/>
          <p:cNvSpPr txBox="1"/>
          <p:nvPr>
            <p:ph idx="13" type="subTitle"/>
          </p:nvPr>
        </p:nvSpPr>
        <p:spPr>
          <a:xfrm>
            <a:off x="903925" y="3384825"/>
            <a:ext cx="2357100" cy="73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Georgia"/>
              <a:buNone/>
              <a:defRPr sz="1600"/>
            </a:lvl1pPr>
            <a:lvl2pPr lvl="1"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2pPr>
            <a:lvl3pPr lvl="2"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3pPr>
            <a:lvl4pPr lvl="3"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4pPr>
            <a:lvl5pPr lvl="4"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5pPr>
            <a:lvl6pPr lvl="5"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6pPr>
            <a:lvl7pPr lvl="6"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7pPr>
            <a:lvl8pPr lvl="7"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8pPr>
            <a:lvl9pPr lvl="8"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9pPr>
          </a:lstStyle>
          <a:p/>
        </p:txBody>
      </p:sp>
      <p:sp>
        <p:nvSpPr>
          <p:cNvPr id="498" name="Google Shape;498;p31"/>
          <p:cNvSpPr txBox="1"/>
          <p:nvPr>
            <p:ph idx="14" type="subTitle"/>
          </p:nvPr>
        </p:nvSpPr>
        <p:spPr>
          <a:xfrm>
            <a:off x="3393425" y="3384825"/>
            <a:ext cx="2357100" cy="73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Georgia"/>
              <a:buNone/>
              <a:defRPr sz="1600"/>
            </a:lvl1pPr>
            <a:lvl2pPr lvl="1"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2pPr>
            <a:lvl3pPr lvl="2"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3pPr>
            <a:lvl4pPr lvl="3"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4pPr>
            <a:lvl5pPr lvl="4"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5pPr>
            <a:lvl6pPr lvl="5"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6pPr>
            <a:lvl7pPr lvl="6"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7pPr>
            <a:lvl8pPr lvl="7"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8pPr>
            <a:lvl9pPr lvl="8"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9pPr>
          </a:lstStyle>
          <a:p/>
        </p:txBody>
      </p:sp>
      <p:sp>
        <p:nvSpPr>
          <p:cNvPr id="499" name="Google Shape;499;p31"/>
          <p:cNvSpPr txBox="1"/>
          <p:nvPr>
            <p:ph idx="15" type="subTitle"/>
          </p:nvPr>
        </p:nvSpPr>
        <p:spPr>
          <a:xfrm>
            <a:off x="5882925" y="3384825"/>
            <a:ext cx="2357100" cy="73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Georgia"/>
              <a:buNone/>
              <a:defRPr sz="1600"/>
            </a:lvl1pPr>
            <a:lvl2pPr lvl="1"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2pPr>
            <a:lvl3pPr lvl="2"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3pPr>
            <a:lvl4pPr lvl="3"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4pPr>
            <a:lvl5pPr lvl="4"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5pPr>
            <a:lvl6pPr lvl="5"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6pPr>
            <a:lvl7pPr lvl="6"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7pPr>
            <a:lvl8pPr lvl="7"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8pPr>
            <a:lvl9pPr lvl="8"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5">
    <p:spTree>
      <p:nvGrpSpPr>
        <p:cNvPr id="500" name="Shape 500"/>
        <p:cNvGrpSpPr/>
        <p:nvPr/>
      </p:nvGrpSpPr>
      <p:grpSpPr>
        <a:xfrm>
          <a:off x="0" y="0"/>
          <a:ext cx="0" cy="0"/>
          <a:chOff x="0" y="0"/>
          <a:chExt cx="0" cy="0"/>
        </a:xfrm>
      </p:grpSpPr>
      <p:sp>
        <p:nvSpPr>
          <p:cNvPr id="501" name="Google Shape;501;p32"/>
          <p:cNvSpPr txBox="1"/>
          <p:nvPr>
            <p:ph type="title"/>
          </p:nvPr>
        </p:nvSpPr>
        <p:spPr>
          <a:xfrm>
            <a:off x="4147650" y="524350"/>
            <a:ext cx="4352100" cy="1220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9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02" name="Google Shape;502;p32"/>
          <p:cNvSpPr txBox="1"/>
          <p:nvPr>
            <p:ph idx="1" type="subTitle"/>
          </p:nvPr>
        </p:nvSpPr>
        <p:spPr>
          <a:xfrm>
            <a:off x="4727800" y="1744438"/>
            <a:ext cx="3702900" cy="983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03" name="Google Shape;503;p32"/>
          <p:cNvSpPr txBox="1"/>
          <p:nvPr/>
        </p:nvSpPr>
        <p:spPr>
          <a:xfrm>
            <a:off x="4714725" y="3441913"/>
            <a:ext cx="3702900" cy="7926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lang="en" sz="1200">
                <a:solidFill>
                  <a:schemeClr val="dk1"/>
                </a:solidFill>
                <a:latin typeface="Didact Gothic"/>
                <a:ea typeface="Didact Gothic"/>
                <a:cs typeface="Didact Gothic"/>
                <a:sym typeface="Didact Gothic"/>
              </a:rPr>
              <a:t>CREDITS: This presentation template was created by </a:t>
            </a:r>
            <a:r>
              <a:rPr b="1" lang="en" sz="1200">
                <a:solidFill>
                  <a:schemeClr val="dk1"/>
                </a:solidFill>
                <a:uFill>
                  <a:noFill/>
                </a:uFill>
                <a:latin typeface="Didact Gothic"/>
                <a:ea typeface="Didact Gothic"/>
                <a:cs typeface="Didact Gothic"/>
                <a:sym typeface="Didact Gothic"/>
                <a:hlinkClick r:id="rId2">
                  <a:extLst>
                    <a:ext uri="{A12FA001-AC4F-418D-AE19-62706E023703}">
                      <ahyp:hlinkClr val="tx"/>
                    </a:ext>
                  </a:extLst>
                </a:hlinkClick>
              </a:rPr>
              <a:t>Slidesgo</a:t>
            </a:r>
            <a:r>
              <a:rPr lang="en" sz="1200">
                <a:solidFill>
                  <a:schemeClr val="dk1"/>
                </a:solidFill>
                <a:latin typeface="Didact Gothic"/>
                <a:ea typeface="Didact Gothic"/>
                <a:cs typeface="Didact Gothic"/>
                <a:sym typeface="Didact Gothic"/>
              </a:rPr>
              <a:t>, including icons by </a:t>
            </a:r>
            <a:r>
              <a:rPr b="1" lang="en" sz="1200">
                <a:solidFill>
                  <a:schemeClr val="dk1"/>
                </a:solidFill>
                <a:uFill>
                  <a:noFill/>
                </a:uFill>
                <a:latin typeface="Didact Gothic"/>
                <a:ea typeface="Didact Gothic"/>
                <a:cs typeface="Didact Gothic"/>
                <a:sym typeface="Didact Gothic"/>
                <a:hlinkClick r:id="rId3">
                  <a:extLst>
                    <a:ext uri="{A12FA001-AC4F-418D-AE19-62706E023703}">
                      <ahyp:hlinkClr val="tx"/>
                    </a:ext>
                  </a:extLst>
                </a:hlinkClick>
              </a:rPr>
              <a:t>Flaticon</a:t>
            </a:r>
            <a:r>
              <a:rPr lang="en" sz="1200">
                <a:solidFill>
                  <a:schemeClr val="dk1"/>
                </a:solidFill>
                <a:latin typeface="Didact Gothic"/>
                <a:ea typeface="Didact Gothic"/>
                <a:cs typeface="Didact Gothic"/>
                <a:sym typeface="Didact Gothic"/>
              </a:rPr>
              <a:t>, infographics &amp; images by </a:t>
            </a:r>
            <a:r>
              <a:rPr b="1" lang="en" sz="1200">
                <a:solidFill>
                  <a:schemeClr val="dk1"/>
                </a:solidFill>
                <a:uFill>
                  <a:noFill/>
                </a:uFill>
                <a:latin typeface="Didact Gothic"/>
                <a:ea typeface="Didact Gothic"/>
                <a:cs typeface="Didact Gothic"/>
                <a:sym typeface="Didact Gothic"/>
                <a:hlinkClick r:id="rId4">
                  <a:extLst>
                    <a:ext uri="{A12FA001-AC4F-418D-AE19-62706E023703}">
                      <ahyp:hlinkClr val="tx"/>
                    </a:ext>
                  </a:extLst>
                </a:hlinkClick>
              </a:rPr>
              <a:t>Freepik</a:t>
            </a:r>
            <a:r>
              <a:rPr lang="en" sz="1200">
                <a:solidFill>
                  <a:schemeClr val="dk1"/>
                </a:solidFill>
                <a:latin typeface="Didact Gothic"/>
                <a:ea typeface="Didact Gothic"/>
                <a:cs typeface="Didact Gothic"/>
                <a:sym typeface="Didact Gothic"/>
              </a:rPr>
              <a:t> </a:t>
            </a:r>
            <a:endParaRPr sz="1200">
              <a:solidFill>
                <a:schemeClr val="dk1"/>
              </a:solidFill>
              <a:latin typeface="Didact Gothic"/>
              <a:ea typeface="Didact Gothic"/>
              <a:cs typeface="Didact Gothic"/>
              <a:sym typeface="Didact Gothic"/>
            </a:endParaRPr>
          </a:p>
        </p:txBody>
      </p:sp>
      <p:sp>
        <p:nvSpPr>
          <p:cNvPr id="504" name="Google Shape;504;p32"/>
          <p:cNvSpPr/>
          <p:nvPr/>
        </p:nvSpPr>
        <p:spPr>
          <a:xfrm flipH="1">
            <a:off x="138" y="213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2"/>
          <p:cNvSpPr txBox="1"/>
          <p:nvPr/>
        </p:nvSpPr>
        <p:spPr>
          <a:xfrm>
            <a:off x="4714725" y="3472488"/>
            <a:ext cx="3702900" cy="7926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lang="en" sz="1200">
                <a:solidFill>
                  <a:schemeClr val="accent3"/>
                </a:solidFill>
                <a:latin typeface="Ubuntu"/>
                <a:ea typeface="Ubuntu"/>
                <a:cs typeface="Ubuntu"/>
                <a:sym typeface="Ubuntu"/>
              </a:rPr>
              <a:t>CREDITS: This presentation template was created by </a:t>
            </a:r>
            <a:r>
              <a:rPr b="1" lang="en" sz="1200">
                <a:solidFill>
                  <a:schemeClr val="accent3"/>
                </a:solidFill>
                <a:uFill>
                  <a:noFill/>
                </a:uFill>
                <a:latin typeface="Ubuntu"/>
                <a:ea typeface="Ubuntu"/>
                <a:cs typeface="Ubuntu"/>
                <a:sym typeface="Ubuntu"/>
                <a:hlinkClick r:id="rId5">
                  <a:extLst>
                    <a:ext uri="{A12FA001-AC4F-418D-AE19-62706E023703}">
                      <ahyp:hlinkClr val="tx"/>
                    </a:ext>
                  </a:extLst>
                </a:hlinkClick>
              </a:rPr>
              <a:t>Slidesgo</a:t>
            </a:r>
            <a:r>
              <a:rPr lang="en" sz="1200">
                <a:solidFill>
                  <a:schemeClr val="accent3"/>
                </a:solidFill>
                <a:latin typeface="Ubuntu"/>
                <a:ea typeface="Ubuntu"/>
                <a:cs typeface="Ubuntu"/>
                <a:sym typeface="Ubuntu"/>
              </a:rPr>
              <a:t>, including icons by </a:t>
            </a:r>
            <a:r>
              <a:rPr b="1" lang="en" sz="1200">
                <a:solidFill>
                  <a:schemeClr val="accent3"/>
                </a:solidFill>
                <a:uFill>
                  <a:noFill/>
                </a:uFill>
                <a:latin typeface="Ubuntu"/>
                <a:ea typeface="Ubuntu"/>
                <a:cs typeface="Ubuntu"/>
                <a:sym typeface="Ubuntu"/>
                <a:hlinkClick r:id="rId6">
                  <a:extLst>
                    <a:ext uri="{A12FA001-AC4F-418D-AE19-62706E023703}">
                      <ahyp:hlinkClr val="tx"/>
                    </a:ext>
                  </a:extLst>
                </a:hlinkClick>
              </a:rPr>
              <a:t>Flaticon</a:t>
            </a:r>
            <a:r>
              <a:rPr lang="en" sz="1200">
                <a:solidFill>
                  <a:schemeClr val="accent3"/>
                </a:solidFill>
                <a:latin typeface="Ubuntu"/>
                <a:ea typeface="Ubuntu"/>
                <a:cs typeface="Ubuntu"/>
                <a:sym typeface="Ubuntu"/>
              </a:rPr>
              <a:t>, and infographics &amp; images by </a:t>
            </a:r>
            <a:r>
              <a:rPr b="1" lang="en" sz="1200">
                <a:solidFill>
                  <a:schemeClr val="accent3"/>
                </a:solidFill>
                <a:uFill>
                  <a:noFill/>
                </a:uFill>
                <a:latin typeface="Ubuntu"/>
                <a:ea typeface="Ubuntu"/>
                <a:cs typeface="Ubuntu"/>
                <a:sym typeface="Ubuntu"/>
                <a:hlinkClick r:id="rId7">
                  <a:extLst>
                    <a:ext uri="{A12FA001-AC4F-418D-AE19-62706E023703}">
                      <ahyp:hlinkClr val="tx"/>
                    </a:ext>
                  </a:extLst>
                </a:hlinkClick>
              </a:rPr>
              <a:t>Freepik</a:t>
            </a:r>
            <a:r>
              <a:rPr lang="en" sz="1200">
                <a:solidFill>
                  <a:schemeClr val="accent3"/>
                </a:solidFill>
                <a:latin typeface="Ubuntu"/>
                <a:ea typeface="Ubuntu"/>
                <a:cs typeface="Ubuntu"/>
                <a:sym typeface="Ubuntu"/>
              </a:rPr>
              <a:t> </a:t>
            </a:r>
            <a:endParaRPr sz="1200">
              <a:solidFill>
                <a:schemeClr val="accent3"/>
              </a:solidFill>
              <a:latin typeface="Ubuntu"/>
              <a:ea typeface="Ubuntu"/>
              <a:cs typeface="Ubuntu"/>
              <a:sym typeface="Ubuntu"/>
            </a:endParaRPr>
          </a:p>
        </p:txBody>
      </p:sp>
      <p:grpSp>
        <p:nvGrpSpPr>
          <p:cNvPr id="506" name="Google Shape;506;p32"/>
          <p:cNvGrpSpPr/>
          <p:nvPr/>
        </p:nvGrpSpPr>
        <p:grpSpPr>
          <a:xfrm>
            <a:off x="318425" y="445013"/>
            <a:ext cx="1297450" cy="477875"/>
            <a:chOff x="318425" y="357163"/>
            <a:chExt cx="1297450" cy="477875"/>
          </a:xfrm>
        </p:grpSpPr>
        <p:grpSp>
          <p:nvGrpSpPr>
            <p:cNvPr id="507" name="Google Shape;507;p32"/>
            <p:cNvGrpSpPr/>
            <p:nvPr/>
          </p:nvGrpSpPr>
          <p:grpSpPr>
            <a:xfrm flipH="1" rot="10800000">
              <a:off x="455850" y="467250"/>
              <a:ext cx="1160025" cy="257725"/>
              <a:chOff x="3464600" y="3479675"/>
              <a:chExt cx="1160025" cy="257725"/>
            </a:xfrm>
          </p:grpSpPr>
          <p:sp>
            <p:nvSpPr>
              <p:cNvPr id="508" name="Google Shape;508;p32"/>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2"/>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 name="Google Shape;510;p32"/>
            <p:cNvGrpSpPr/>
            <p:nvPr/>
          </p:nvGrpSpPr>
          <p:grpSpPr>
            <a:xfrm>
              <a:off x="318425" y="357163"/>
              <a:ext cx="495375" cy="477875"/>
              <a:chOff x="3881575" y="2684100"/>
              <a:chExt cx="495375" cy="477875"/>
            </a:xfrm>
          </p:grpSpPr>
          <p:sp>
            <p:nvSpPr>
              <p:cNvPr id="511" name="Google Shape;511;p32"/>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2"/>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2"/>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16">
    <p:spTree>
      <p:nvGrpSpPr>
        <p:cNvPr id="514" name="Shape 514"/>
        <p:cNvGrpSpPr/>
        <p:nvPr/>
      </p:nvGrpSpPr>
      <p:grpSpPr>
        <a:xfrm>
          <a:off x="0" y="0"/>
          <a:ext cx="0" cy="0"/>
          <a:chOff x="0" y="0"/>
          <a:chExt cx="0" cy="0"/>
        </a:xfrm>
      </p:grpSpPr>
      <p:sp>
        <p:nvSpPr>
          <p:cNvPr id="515" name="Google Shape;515;p33"/>
          <p:cNvSpPr/>
          <p:nvPr/>
        </p:nvSpPr>
        <p:spPr>
          <a:xfrm>
            <a:off x="0" y="180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 name="Google Shape;516;p33"/>
          <p:cNvGrpSpPr/>
          <p:nvPr/>
        </p:nvGrpSpPr>
        <p:grpSpPr>
          <a:xfrm>
            <a:off x="7545300" y="445025"/>
            <a:ext cx="1297450" cy="477875"/>
            <a:chOff x="7164300" y="445025"/>
            <a:chExt cx="1297450" cy="477875"/>
          </a:xfrm>
        </p:grpSpPr>
        <p:grpSp>
          <p:nvGrpSpPr>
            <p:cNvPr id="517" name="Google Shape;517;p33"/>
            <p:cNvGrpSpPr/>
            <p:nvPr/>
          </p:nvGrpSpPr>
          <p:grpSpPr>
            <a:xfrm flipH="1">
              <a:off x="7164300" y="555088"/>
              <a:ext cx="1160025" cy="257725"/>
              <a:chOff x="3464600" y="3479675"/>
              <a:chExt cx="1160025" cy="257725"/>
            </a:xfrm>
          </p:grpSpPr>
          <p:sp>
            <p:nvSpPr>
              <p:cNvPr id="518" name="Google Shape;518;p33"/>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3"/>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 name="Google Shape;520;p33"/>
            <p:cNvGrpSpPr/>
            <p:nvPr/>
          </p:nvGrpSpPr>
          <p:grpSpPr>
            <a:xfrm rot="10800000">
              <a:off x="7966375" y="445025"/>
              <a:ext cx="495375" cy="477875"/>
              <a:chOff x="3881575" y="2684100"/>
              <a:chExt cx="495375" cy="477875"/>
            </a:xfrm>
          </p:grpSpPr>
          <p:sp>
            <p:nvSpPr>
              <p:cNvPr id="521" name="Google Shape;521;p33"/>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3"/>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3"/>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4" name="Google Shape;524;p33"/>
          <p:cNvGrpSpPr/>
          <p:nvPr/>
        </p:nvGrpSpPr>
        <p:grpSpPr>
          <a:xfrm flipH="1" rot="8100000">
            <a:off x="414832" y="4360489"/>
            <a:ext cx="495370" cy="477870"/>
            <a:chOff x="3881575" y="2684100"/>
            <a:chExt cx="495375" cy="477875"/>
          </a:xfrm>
        </p:grpSpPr>
        <p:sp>
          <p:nvSpPr>
            <p:cNvPr id="525" name="Google Shape;525;p33"/>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3"/>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3"/>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7">
    <p:spTree>
      <p:nvGrpSpPr>
        <p:cNvPr id="528" name="Shape 528"/>
        <p:cNvGrpSpPr/>
        <p:nvPr/>
      </p:nvGrpSpPr>
      <p:grpSpPr>
        <a:xfrm>
          <a:off x="0" y="0"/>
          <a:ext cx="0" cy="0"/>
          <a:chOff x="0" y="0"/>
          <a:chExt cx="0" cy="0"/>
        </a:xfrm>
      </p:grpSpPr>
      <p:sp>
        <p:nvSpPr>
          <p:cNvPr id="529" name="Google Shape;529;p34"/>
          <p:cNvSpPr/>
          <p:nvPr/>
        </p:nvSpPr>
        <p:spPr>
          <a:xfrm flipH="1">
            <a:off x="138" y="213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 name="Google Shape;530;p34"/>
          <p:cNvGrpSpPr/>
          <p:nvPr/>
        </p:nvGrpSpPr>
        <p:grpSpPr>
          <a:xfrm>
            <a:off x="7545300" y="445025"/>
            <a:ext cx="1297450" cy="477875"/>
            <a:chOff x="7164300" y="445025"/>
            <a:chExt cx="1297450" cy="477875"/>
          </a:xfrm>
        </p:grpSpPr>
        <p:grpSp>
          <p:nvGrpSpPr>
            <p:cNvPr id="531" name="Google Shape;531;p34"/>
            <p:cNvGrpSpPr/>
            <p:nvPr/>
          </p:nvGrpSpPr>
          <p:grpSpPr>
            <a:xfrm flipH="1">
              <a:off x="7164300" y="555088"/>
              <a:ext cx="1160025" cy="257725"/>
              <a:chOff x="3464600" y="3479675"/>
              <a:chExt cx="1160025" cy="257725"/>
            </a:xfrm>
          </p:grpSpPr>
          <p:sp>
            <p:nvSpPr>
              <p:cNvPr id="532" name="Google Shape;532;p34"/>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4"/>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 name="Google Shape;534;p34"/>
            <p:cNvGrpSpPr/>
            <p:nvPr/>
          </p:nvGrpSpPr>
          <p:grpSpPr>
            <a:xfrm rot="10800000">
              <a:off x="7966375" y="445025"/>
              <a:ext cx="495375" cy="477875"/>
              <a:chOff x="3881575" y="2684100"/>
              <a:chExt cx="495375" cy="477875"/>
            </a:xfrm>
          </p:grpSpPr>
          <p:sp>
            <p:nvSpPr>
              <p:cNvPr id="535" name="Google Shape;535;p34"/>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4"/>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4"/>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8" name="Google Shape;538;p34"/>
          <p:cNvGrpSpPr/>
          <p:nvPr/>
        </p:nvGrpSpPr>
        <p:grpSpPr>
          <a:xfrm>
            <a:off x="318425" y="445013"/>
            <a:ext cx="1297450" cy="477875"/>
            <a:chOff x="318425" y="357163"/>
            <a:chExt cx="1297450" cy="477875"/>
          </a:xfrm>
        </p:grpSpPr>
        <p:grpSp>
          <p:nvGrpSpPr>
            <p:cNvPr id="539" name="Google Shape;539;p34"/>
            <p:cNvGrpSpPr/>
            <p:nvPr/>
          </p:nvGrpSpPr>
          <p:grpSpPr>
            <a:xfrm flipH="1" rot="10800000">
              <a:off x="455850" y="467250"/>
              <a:ext cx="1160025" cy="257725"/>
              <a:chOff x="3464600" y="3479675"/>
              <a:chExt cx="1160025" cy="257725"/>
            </a:xfrm>
          </p:grpSpPr>
          <p:sp>
            <p:nvSpPr>
              <p:cNvPr id="540" name="Google Shape;540;p34"/>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4"/>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 name="Google Shape;542;p34"/>
            <p:cNvGrpSpPr/>
            <p:nvPr/>
          </p:nvGrpSpPr>
          <p:grpSpPr>
            <a:xfrm>
              <a:off x="318425" y="357163"/>
              <a:ext cx="495375" cy="477875"/>
              <a:chOff x="3881575" y="2684100"/>
              <a:chExt cx="495375" cy="477875"/>
            </a:xfrm>
          </p:grpSpPr>
          <p:sp>
            <p:nvSpPr>
              <p:cNvPr id="543" name="Google Shape;543;p34"/>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4"/>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4"/>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8">
    <p:spTree>
      <p:nvGrpSpPr>
        <p:cNvPr id="546" name="Shape 546"/>
        <p:cNvGrpSpPr/>
        <p:nvPr/>
      </p:nvGrpSpPr>
      <p:grpSpPr>
        <a:xfrm>
          <a:off x="0" y="0"/>
          <a:ext cx="0" cy="0"/>
          <a:chOff x="0" y="0"/>
          <a:chExt cx="0" cy="0"/>
        </a:xfrm>
      </p:grpSpPr>
      <p:sp>
        <p:nvSpPr>
          <p:cNvPr id="547" name="Google Shape;547;p35"/>
          <p:cNvSpPr/>
          <p:nvPr/>
        </p:nvSpPr>
        <p:spPr>
          <a:xfrm>
            <a:off x="0" y="180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 name="Google Shape;548;p35"/>
          <p:cNvGrpSpPr/>
          <p:nvPr/>
        </p:nvGrpSpPr>
        <p:grpSpPr>
          <a:xfrm>
            <a:off x="7503650" y="445025"/>
            <a:ext cx="1297450" cy="477875"/>
            <a:chOff x="7164300" y="445025"/>
            <a:chExt cx="1297450" cy="477875"/>
          </a:xfrm>
        </p:grpSpPr>
        <p:grpSp>
          <p:nvGrpSpPr>
            <p:cNvPr id="549" name="Google Shape;549;p35"/>
            <p:cNvGrpSpPr/>
            <p:nvPr/>
          </p:nvGrpSpPr>
          <p:grpSpPr>
            <a:xfrm>
              <a:off x="7301725" y="555088"/>
              <a:ext cx="1160025" cy="257725"/>
              <a:chOff x="3464600" y="3479675"/>
              <a:chExt cx="1160025" cy="257725"/>
            </a:xfrm>
          </p:grpSpPr>
          <p:sp>
            <p:nvSpPr>
              <p:cNvPr id="550" name="Google Shape;550;p35"/>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5"/>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 name="Google Shape;552;p35"/>
            <p:cNvGrpSpPr/>
            <p:nvPr/>
          </p:nvGrpSpPr>
          <p:grpSpPr>
            <a:xfrm flipH="1" rot="10800000">
              <a:off x="7164300" y="445025"/>
              <a:ext cx="495375" cy="477875"/>
              <a:chOff x="3881575" y="2684100"/>
              <a:chExt cx="495375" cy="477875"/>
            </a:xfrm>
          </p:grpSpPr>
          <p:sp>
            <p:nvSpPr>
              <p:cNvPr id="553" name="Google Shape;553;p35"/>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5"/>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5"/>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6" name="Google Shape;556;p35"/>
          <p:cNvGrpSpPr/>
          <p:nvPr/>
        </p:nvGrpSpPr>
        <p:grpSpPr>
          <a:xfrm rot="-5547522">
            <a:off x="320091" y="4360485"/>
            <a:ext cx="495385" cy="477885"/>
            <a:chOff x="3881575" y="2684100"/>
            <a:chExt cx="495375" cy="477875"/>
          </a:xfrm>
        </p:grpSpPr>
        <p:sp>
          <p:nvSpPr>
            <p:cNvPr id="557" name="Google Shape;557;p35"/>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5"/>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5"/>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5"/>
          <p:cNvSpPr/>
          <p:nvPr/>
        </p:nvSpPr>
        <p:spPr>
          <a:xfrm flipH="1">
            <a:off x="138" y="213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txBox="1"/>
          <p:nvPr>
            <p:ph idx="1" type="body"/>
          </p:nvPr>
        </p:nvSpPr>
        <p:spPr>
          <a:xfrm>
            <a:off x="713225" y="1152475"/>
            <a:ext cx="3858900" cy="3447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3" name="Google Shape;53;p5"/>
          <p:cNvSpPr txBox="1"/>
          <p:nvPr>
            <p:ph idx="2" type="body"/>
          </p:nvPr>
        </p:nvSpPr>
        <p:spPr>
          <a:xfrm>
            <a:off x="4572125" y="1152475"/>
            <a:ext cx="3858900" cy="3447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4" name="Google Shape;54;p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55" name="Google Shape;55;p5"/>
          <p:cNvGrpSpPr/>
          <p:nvPr/>
        </p:nvGrpSpPr>
        <p:grpSpPr>
          <a:xfrm>
            <a:off x="7545300" y="445025"/>
            <a:ext cx="1297450" cy="477875"/>
            <a:chOff x="7164300" y="445025"/>
            <a:chExt cx="1297450" cy="477875"/>
          </a:xfrm>
        </p:grpSpPr>
        <p:grpSp>
          <p:nvGrpSpPr>
            <p:cNvPr id="56" name="Google Shape;56;p5"/>
            <p:cNvGrpSpPr/>
            <p:nvPr/>
          </p:nvGrpSpPr>
          <p:grpSpPr>
            <a:xfrm flipH="1">
              <a:off x="7164300" y="555088"/>
              <a:ext cx="1160025" cy="257725"/>
              <a:chOff x="3464600" y="3479675"/>
              <a:chExt cx="1160025" cy="257725"/>
            </a:xfrm>
          </p:grpSpPr>
          <p:sp>
            <p:nvSpPr>
              <p:cNvPr id="57" name="Google Shape;57;p5"/>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 name="Google Shape;59;p5"/>
            <p:cNvGrpSpPr/>
            <p:nvPr/>
          </p:nvGrpSpPr>
          <p:grpSpPr>
            <a:xfrm rot="10800000">
              <a:off x="7966375" y="445025"/>
              <a:ext cx="495375" cy="477875"/>
              <a:chOff x="3881575" y="2684100"/>
              <a:chExt cx="495375" cy="477875"/>
            </a:xfrm>
          </p:grpSpPr>
          <p:sp>
            <p:nvSpPr>
              <p:cNvPr id="60" name="Google Shape;60;p5"/>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5"/>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5"/>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5"/>
          <p:cNvGrpSpPr/>
          <p:nvPr/>
        </p:nvGrpSpPr>
        <p:grpSpPr>
          <a:xfrm rot="-5547522">
            <a:off x="320091" y="4360485"/>
            <a:ext cx="495385" cy="477885"/>
            <a:chOff x="3881575" y="2684100"/>
            <a:chExt cx="495375" cy="477875"/>
          </a:xfrm>
        </p:grpSpPr>
        <p:sp>
          <p:nvSpPr>
            <p:cNvPr id="64" name="Google Shape;64;p5"/>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5"/>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5"/>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grpSp>
        <p:nvGrpSpPr>
          <p:cNvPr id="68" name="Google Shape;68;p6"/>
          <p:cNvGrpSpPr/>
          <p:nvPr/>
        </p:nvGrpSpPr>
        <p:grpSpPr>
          <a:xfrm>
            <a:off x="7503650" y="445025"/>
            <a:ext cx="1297450" cy="477875"/>
            <a:chOff x="7164300" y="445025"/>
            <a:chExt cx="1297450" cy="477875"/>
          </a:xfrm>
        </p:grpSpPr>
        <p:grpSp>
          <p:nvGrpSpPr>
            <p:cNvPr id="69" name="Google Shape;69;p6"/>
            <p:cNvGrpSpPr/>
            <p:nvPr/>
          </p:nvGrpSpPr>
          <p:grpSpPr>
            <a:xfrm>
              <a:off x="7301725" y="555088"/>
              <a:ext cx="1160025" cy="257725"/>
              <a:chOff x="3464600" y="3479675"/>
              <a:chExt cx="1160025" cy="257725"/>
            </a:xfrm>
          </p:grpSpPr>
          <p:sp>
            <p:nvSpPr>
              <p:cNvPr id="70" name="Google Shape;70;p6"/>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6"/>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 name="Google Shape;72;p6"/>
            <p:cNvGrpSpPr/>
            <p:nvPr/>
          </p:nvGrpSpPr>
          <p:grpSpPr>
            <a:xfrm flipH="1" rot="10800000">
              <a:off x="7164300" y="445025"/>
              <a:ext cx="495375" cy="477875"/>
              <a:chOff x="3881575" y="2684100"/>
              <a:chExt cx="495375" cy="477875"/>
            </a:xfrm>
          </p:grpSpPr>
          <p:sp>
            <p:nvSpPr>
              <p:cNvPr id="73" name="Google Shape;73;p6"/>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6"/>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6"/>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 name="Google Shape;76;p6"/>
          <p:cNvGrpSpPr/>
          <p:nvPr/>
        </p:nvGrpSpPr>
        <p:grpSpPr>
          <a:xfrm flipH="1" rot="5547522">
            <a:off x="320091" y="4360485"/>
            <a:ext cx="495385" cy="477885"/>
            <a:chOff x="3881575" y="2684100"/>
            <a:chExt cx="495375" cy="477875"/>
          </a:xfrm>
        </p:grpSpPr>
        <p:sp>
          <p:nvSpPr>
            <p:cNvPr id="77" name="Google Shape;77;p6"/>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6"/>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 name="Google Shape;80;p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1" name="Google Shape;81;p6"/>
          <p:cNvSpPr/>
          <p:nvPr/>
        </p:nvSpPr>
        <p:spPr>
          <a:xfrm flipH="1">
            <a:off x="138" y="213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2" name="Shape 82"/>
        <p:cNvGrpSpPr/>
        <p:nvPr/>
      </p:nvGrpSpPr>
      <p:grpSpPr>
        <a:xfrm>
          <a:off x="0" y="0"/>
          <a:ext cx="0" cy="0"/>
          <a:chOff x="0" y="0"/>
          <a:chExt cx="0" cy="0"/>
        </a:xfrm>
      </p:grpSpPr>
      <p:sp>
        <p:nvSpPr>
          <p:cNvPr id="83" name="Google Shape;83;p7"/>
          <p:cNvSpPr/>
          <p:nvPr/>
        </p:nvSpPr>
        <p:spPr>
          <a:xfrm>
            <a:off x="0" y="180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7"/>
          <p:cNvGrpSpPr/>
          <p:nvPr/>
        </p:nvGrpSpPr>
        <p:grpSpPr>
          <a:xfrm>
            <a:off x="318425" y="445013"/>
            <a:ext cx="1297450" cy="477875"/>
            <a:chOff x="318425" y="357163"/>
            <a:chExt cx="1297450" cy="477875"/>
          </a:xfrm>
        </p:grpSpPr>
        <p:grpSp>
          <p:nvGrpSpPr>
            <p:cNvPr id="85" name="Google Shape;85;p7"/>
            <p:cNvGrpSpPr/>
            <p:nvPr/>
          </p:nvGrpSpPr>
          <p:grpSpPr>
            <a:xfrm flipH="1" rot="10800000">
              <a:off x="455850" y="467250"/>
              <a:ext cx="1160025" cy="257725"/>
              <a:chOff x="3464600" y="3479675"/>
              <a:chExt cx="1160025" cy="257725"/>
            </a:xfrm>
          </p:grpSpPr>
          <p:sp>
            <p:nvSpPr>
              <p:cNvPr id="86" name="Google Shape;86;p7"/>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7"/>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 name="Google Shape;88;p7"/>
            <p:cNvGrpSpPr/>
            <p:nvPr/>
          </p:nvGrpSpPr>
          <p:grpSpPr>
            <a:xfrm>
              <a:off x="318425" y="357163"/>
              <a:ext cx="495375" cy="477875"/>
              <a:chOff x="3881575" y="2684100"/>
              <a:chExt cx="495375" cy="477875"/>
            </a:xfrm>
          </p:grpSpPr>
          <p:sp>
            <p:nvSpPr>
              <p:cNvPr id="89" name="Google Shape;89;p7"/>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7"/>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7"/>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2" name="Google Shape;92;p7"/>
          <p:cNvSpPr txBox="1"/>
          <p:nvPr>
            <p:ph type="title"/>
          </p:nvPr>
        </p:nvSpPr>
        <p:spPr>
          <a:xfrm>
            <a:off x="713225" y="1550838"/>
            <a:ext cx="4123500" cy="11061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3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3" name="Google Shape;93;p7"/>
          <p:cNvSpPr txBox="1"/>
          <p:nvPr>
            <p:ph idx="1" type="body"/>
          </p:nvPr>
        </p:nvSpPr>
        <p:spPr>
          <a:xfrm>
            <a:off x="713225" y="2656950"/>
            <a:ext cx="3773100" cy="9357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6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4" name="Shape 94"/>
        <p:cNvGrpSpPr/>
        <p:nvPr/>
      </p:nvGrpSpPr>
      <p:grpSpPr>
        <a:xfrm>
          <a:off x="0" y="0"/>
          <a:ext cx="0" cy="0"/>
          <a:chOff x="0" y="0"/>
          <a:chExt cx="0" cy="0"/>
        </a:xfrm>
      </p:grpSpPr>
      <p:sp>
        <p:nvSpPr>
          <p:cNvPr id="95" name="Google Shape;95;p8"/>
          <p:cNvSpPr/>
          <p:nvPr/>
        </p:nvSpPr>
        <p:spPr>
          <a:xfrm flipH="1">
            <a:off x="138" y="213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8"/>
          <p:cNvGrpSpPr/>
          <p:nvPr/>
        </p:nvGrpSpPr>
        <p:grpSpPr>
          <a:xfrm>
            <a:off x="318425" y="445013"/>
            <a:ext cx="1297450" cy="477875"/>
            <a:chOff x="318425" y="357163"/>
            <a:chExt cx="1297450" cy="477875"/>
          </a:xfrm>
        </p:grpSpPr>
        <p:grpSp>
          <p:nvGrpSpPr>
            <p:cNvPr id="97" name="Google Shape;97;p8"/>
            <p:cNvGrpSpPr/>
            <p:nvPr/>
          </p:nvGrpSpPr>
          <p:grpSpPr>
            <a:xfrm flipH="1" rot="10800000">
              <a:off x="455850" y="467250"/>
              <a:ext cx="1160025" cy="257725"/>
              <a:chOff x="3464600" y="3479675"/>
              <a:chExt cx="1160025" cy="257725"/>
            </a:xfrm>
          </p:grpSpPr>
          <p:sp>
            <p:nvSpPr>
              <p:cNvPr id="98" name="Google Shape;98;p8"/>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8"/>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 name="Google Shape;100;p8"/>
            <p:cNvGrpSpPr/>
            <p:nvPr/>
          </p:nvGrpSpPr>
          <p:grpSpPr>
            <a:xfrm>
              <a:off x="318425" y="357163"/>
              <a:ext cx="495375" cy="477875"/>
              <a:chOff x="3881575" y="2684100"/>
              <a:chExt cx="495375" cy="477875"/>
            </a:xfrm>
          </p:grpSpPr>
          <p:sp>
            <p:nvSpPr>
              <p:cNvPr id="101" name="Google Shape;101;p8"/>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8"/>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8"/>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4" name="Google Shape;104;p8"/>
          <p:cNvSpPr txBox="1"/>
          <p:nvPr>
            <p:ph type="title"/>
          </p:nvPr>
        </p:nvSpPr>
        <p:spPr>
          <a:xfrm>
            <a:off x="713225" y="1333050"/>
            <a:ext cx="5115300" cy="24774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84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5" name="Shape 105"/>
        <p:cNvGrpSpPr/>
        <p:nvPr/>
      </p:nvGrpSpPr>
      <p:grpSpPr>
        <a:xfrm>
          <a:off x="0" y="0"/>
          <a:ext cx="0" cy="0"/>
          <a:chOff x="0" y="0"/>
          <a:chExt cx="0" cy="0"/>
        </a:xfrm>
      </p:grpSpPr>
      <p:sp>
        <p:nvSpPr>
          <p:cNvPr id="106" name="Google Shape;106;p9"/>
          <p:cNvSpPr/>
          <p:nvPr/>
        </p:nvSpPr>
        <p:spPr>
          <a:xfrm flipH="1">
            <a:off x="0" y="180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9"/>
          <p:cNvGrpSpPr/>
          <p:nvPr/>
        </p:nvGrpSpPr>
        <p:grpSpPr>
          <a:xfrm flipH="1" rot="8100000">
            <a:off x="414832" y="4360489"/>
            <a:ext cx="495370" cy="477870"/>
            <a:chOff x="3881575" y="2684100"/>
            <a:chExt cx="495375" cy="477875"/>
          </a:xfrm>
        </p:grpSpPr>
        <p:sp>
          <p:nvSpPr>
            <p:cNvPr id="108" name="Google Shape;108;p9"/>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9"/>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9"/>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 name="Google Shape;111;p9"/>
          <p:cNvGrpSpPr/>
          <p:nvPr/>
        </p:nvGrpSpPr>
        <p:grpSpPr>
          <a:xfrm>
            <a:off x="7545300" y="445025"/>
            <a:ext cx="1297450" cy="477875"/>
            <a:chOff x="7164300" y="445025"/>
            <a:chExt cx="1297450" cy="477875"/>
          </a:xfrm>
        </p:grpSpPr>
        <p:grpSp>
          <p:nvGrpSpPr>
            <p:cNvPr id="112" name="Google Shape;112;p9"/>
            <p:cNvGrpSpPr/>
            <p:nvPr/>
          </p:nvGrpSpPr>
          <p:grpSpPr>
            <a:xfrm flipH="1">
              <a:off x="7164300" y="555088"/>
              <a:ext cx="1160025" cy="257725"/>
              <a:chOff x="3464600" y="3479675"/>
              <a:chExt cx="1160025" cy="257725"/>
            </a:xfrm>
          </p:grpSpPr>
          <p:sp>
            <p:nvSpPr>
              <p:cNvPr id="113" name="Google Shape;113;p9"/>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9"/>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9"/>
            <p:cNvGrpSpPr/>
            <p:nvPr/>
          </p:nvGrpSpPr>
          <p:grpSpPr>
            <a:xfrm rot="10800000">
              <a:off x="7966375" y="445025"/>
              <a:ext cx="495375" cy="477875"/>
              <a:chOff x="3881575" y="2684100"/>
              <a:chExt cx="495375" cy="477875"/>
            </a:xfrm>
          </p:grpSpPr>
          <p:sp>
            <p:nvSpPr>
              <p:cNvPr id="116" name="Google Shape;116;p9"/>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9" name="Google Shape;119;p9"/>
          <p:cNvSpPr txBox="1"/>
          <p:nvPr>
            <p:ph type="title"/>
          </p:nvPr>
        </p:nvSpPr>
        <p:spPr>
          <a:xfrm>
            <a:off x="713225" y="1321350"/>
            <a:ext cx="3683700" cy="14823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10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20" name="Google Shape;120;p9"/>
          <p:cNvSpPr txBox="1"/>
          <p:nvPr>
            <p:ph idx="1" type="subTitle"/>
          </p:nvPr>
        </p:nvSpPr>
        <p:spPr>
          <a:xfrm>
            <a:off x="713225" y="2803650"/>
            <a:ext cx="3683700" cy="101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1" name="Shape 121"/>
        <p:cNvGrpSpPr/>
        <p:nvPr/>
      </p:nvGrpSpPr>
      <p:grpSpPr>
        <a:xfrm>
          <a:off x="0" y="0"/>
          <a:ext cx="0" cy="0"/>
          <a:chOff x="0" y="0"/>
          <a:chExt cx="0" cy="0"/>
        </a:xfrm>
      </p:grpSpPr>
      <p:sp>
        <p:nvSpPr>
          <p:cNvPr id="122" name="Google Shape;122;p10"/>
          <p:cNvSpPr/>
          <p:nvPr/>
        </p:nvSpPr>
        <p:spPr>
          <a:xfrm>
            <a:off x="0" y="0"/>
            <a:ext cx="9144000" cy="5143500"/>
          </a:xfrm>
          <a:prstGeom prst="rect">
            <a:avLst/>
          </a:prstGeom>
          <a:solidFill>
            <a:srgbClr val="F1E8DC">
              <a:alpha val="38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0"/>
          <p:cNvSpPr/>
          <p:nvPr/>
        </p:nvSpPr>
        <p:spPr>
          <a:xfrm flipH="1">
            <a:off x="138" y="213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 name="Google Shape;124;p10"/>
          <p:cNvGrpSpPr/>
          <p:nvPr/>
        </p:nvGrpSpPr>
        <p:grpSpPr>
          <a:xfrm flipH="1" rot="8100000">
            <a:off x="414832" y="4360489"/>
            <a:ext cx="495370" cy="477870"/>
            <a:chOff x="3881575" y="2684100"/>
            <a:chExt cx="495375" cy="477875"/>
          </a:xfrm>
        </p:grpSpPr>
        <p:sp>
          <p:nvSpPr>
            <p:cNvPr id="125" name="Google Shape;125;p10"/>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 name="Google Shape;128;p10"/>
          <p:cNvSpPr txBox="1"/>
          <p:nvPr>
            <p:ph type="title"/>
          </p:nvPr>
        </p:nvSpPr>
        <p:spPr>
          <a:xfrm>
            <a:off x="713225" y="448050"/>
            <a:ext cx="2958900" cy="1579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2800"/>
              <a:buNone/>
              <a:defRPr>
                <a:latin typeface="Ubuntu"/>
                <a:ea typeface="Ubuntu"/>
                <a:cs typeface="Ubuntu"/>
                <a:sym typeface="Ubuntu"/>
              </a:defRPr>
            </a:lvl2pPr>
            <a:lvl3pPr lvl="2">
              <a:spcBef>
                <a:spcPts val="0"/>
              </a:spcBef>
              <a:spcAft>
                <a:spcPts val="0"/>
              </a:spcAft>
              <a:buSzPts val="2800"/>
              <a:buNone/>
              <a:defRPr>
                <a:latin typeface="Ubuntu"/>
                <a:ea typeface="Ubuntu"/>
                <a:cs typeface="Ubuntu"/>
                <a:sym typeface="Ubuntu"/>
              </a:defRPr>
            </a:lvl3pPr>
            <a:lvl4pPr lvl="3">
              <a:spcBef>
                <a:spcPts val="0"/>
              </a:spcBef>
              <a:spcAft>
                <a:spcPts val="0"/>
              </a:spcAft>
              <a:buSzPts val="2800"/>
              <a:buNone/>
              <a:defRPr>
                <a:latin typeface="Ubuntu"/>
                <a:ea typeface="Ubuntu"/>
                <a:cs typeface="Ubuntu"/>
                <a:sym typeface="Ubuntu"/>
              </a:defRPr>
            </a:lvl4pPr>
            <a:lvl5pPr lvl="4">
              <a:spcBef>
                <a:spcPts val="0"/>
              </a:spcBef>
              <a:spcAft>
                <a:spcPts val="0"/>
              </a:spcAft>
              <a:buSzPts val="2800"/>
              <a:buNone/>
              <a:defRPr>
                <a:latin typeface="Ubuntu"/>
                <a:ea typeface="Ubuntu"/>
                <a:cs typeface="Ubuntu"/>
                <a:sym typeface="Ubuntu"/>
              </a:defRPr>
            </a:lvl5pPr>
            <a:lvl6pPr lvl="5">
              <a:spcBef>
                <a:spcPts val="0"/>
              </a:spcBef>
              <a:spcAft>
                <a:spcPts val="0"/>
              </a:spcAft>
              <a:buSzPts val="2800"/>
              <a:buNone/>
              <a:defRPr>
                <a:latin typeface="Ubuntu"/>
                <a:ea typeface="Ubuntu"/>
                <a:cs typeface="Ubuntu"/>
                <a:sym typeface="Ubuntu"/>
              </a:defRPr>
            </a:lvl6pPr>
            <a:lvl7pPr lvl="6">
              <a:spcBef>
                <a:spcPts val="0"/>
              </a:spcBef>
              <a:spcAft>
                <a:spcPts val="0"/>
              </a:spcAft>
              <a:buSzPts val="2800"/>
              <a:buNone/>
              <a:defRPr>
                <a:latin typeface="Ubuntu"/>
                <a:ea typeface="Ubuntu"/>
                <a:cs typeface="Ubuntu"/>
                <a:sym typeface="Ubuntu"/>
              </a:defRPr>
            </a:lvl7pPr>
            <a:lvl8pPr lvl="7">
              <a:spcBef>
                <a:spcPts val="0"/>
              </a:spcBef>
              <a:spcAft>
                <a:spcPts val="0"/>
              </a:spcAft>
              <a:buSzPts val="2800"/>
              <a:buNone/>
              <a:defRPr>
                <a:latin typeface="Ubuntu"/>
                <a:ea typeface="Ubuntu"/>
                <a:cs typeface="Ubuntu"/>
                <a:sym typeface="Ubuntu"/>
              </a:defRPr>
            </a:lvl8pPr>
            <a:lvl9pPr lvl="8">
              <a:spcBef>
                <a:spcPts val="0"/>
              </a:spcBef>
              <a:spcAft>
                <a:spcPts val="0"/>
              </a:spcAft>
              <a:buSzPts val="2800"/>
              <a:buNone/>
              <a:defRPr>
                <a:latin typeface="Ubuntu"/>
                <a:ea typeface="Ubuntu"/>
                <a:cs typeface="Ubuntu"/>
                <a:sym typeface="Ubuntu"/>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2"/>
              </a:buClr>
              <a:buSzPts val="2800"/>
              <a:buFont typeface="Chewy"/>
              <a:buNone/>
              <a:defRPr sz="2800">
                <a:solidFill>
                  <a:schemeClr val="lt2"/>
                </a:solidFill>
                <a:latin typeface="Chewy"/>
                <a:ea typeface="Chewy"/>
                <a:cs typeface="Chewy"/>
                <a:sym typeface="Chewy"/>
              </a:defRPr>
            </a:lvl1pPr>
            <a:lvl2pPr lvl="1">
              <a:spcBef>
                <a:spcPts val="0"/>
              </a:spcBef>
              <a:spcAft>
                <a:spcPts val="0"/>
              </a:spcAft>
              <a:buClr>
                <a:schemeClr val="lt2"/>
              </a:buClr>
              <a:buSzPts val="2800"/>
              <a:buFont typeface="Chewy"/>
              <a:buNone/>
              <a:defRPr sz="2800">
                <a:solidFill>
                  <a:schemeClr val="lt2"/>
                </a:solidFill>
                <a:latin typeface="Chewy"/>
                <a:ea typeface="Chewy"/>
                <a:cs typeface="Chewy"/>
                <a:sym typeface="Chewy"/>
              </a:defRPr>
            </a:lvl2pPr>
            <a:lvl3pPr lvl="2">
              <a:spcBef>
                <a:spcPts val="0"/>
              </a:spcBef>
              <a:spcAft>
                <a:spcPts val="0"/>
              </a:spcAft>
              <a:buClr>
                <a:schemeClr val="lt2"/>
              </a:buClr>
              <a:buSzPts val="2800"/>
              <a:buFont typeface="Chewy"/>
              <a:buNone/>
              <a:defRPr sz="2800">
                <a:solidFill>
                  <a:schemeClr val="lt2"/>
                </a:solidFill>
                <a:latin typeface="Chewy"/>
                <a:ea typeface="Chewy"/>
                <a:cs typeface="Chewy"/>
                <a:sym typeface="Chewy"/>
              </a:defRPr>
            </a:lvl3pPr>
            <a:lvl4pPr lvl="3">
              <a:spcBef>
                <a:spcPts val="0"/>
              </a:spcBef>
              <a:spcAft>
                <a:spcPts val="0"/>
              </a:spcAft>
              <a:buClr>
                <a:schemeClr val="lt2"/>
              </a:buClr>
              <a:buSzPts val="2800"/>
              <a:buFont typeface="Chewy"/>
              <a:buNone/>
              <a:defRPr sz="2800">
                <a:solidFill>
                  <a:schemeClr val="lt2"/>
                </a:solidFill>
                <a:latin typeface="Chewy"/>
                <a:ea typeface="Chewy"/>
                <a:cs typeface="Chewy"/>
                <a:sym typeface="Chewy"/>
              </a:defRPr>
            </a:lvl4pPr>
            <a:lvl5pPr lvl="4">
              <a:spcBef>
                <a:spcPts val="0"/>
              </a:spcBef>
              <a:spcAft>
                <a:spcPts val="0"/>
              </a:spcAft>
              <a:buClr>
                <a:schemeClr val="lt2"/>
              </a:buClr>
              <a:buSzPts val="2800"/>
              <a:buFont typeface="Chewy"/>
              <a:buNone/>
              <a:defRPr sz="2800">
                <a:solidFill>
                  <a:schemeClr val="lt2"/>
                </a:solidFill>
                <a:latin typeface="Chewy"/>
                <a:ea typeface="Chewy"/>
                <a:cs typeface="Chewy"/>
                <a:sym typeface="Chewy"/>
              </a:defRPr>
            </a:lvl5pPr>
            <a:lvl6pPr lvl="5">
              <a:spcBef>
                <a:spcPts val="0"/>
              </a:spcBef>
              <a:spcAft>
                <a:spcPts val="0"/>
              </a:spcAft>
              <a:buClr>
                <a:schemeClr val="lt2"/>
              </a:buClr>
              <a:buSzPts val="2800"/>
              <a:buFont typeface="Chewy"/>
              <a:buNone/>
              <a:defRPr sz="2800">
                <a:solidFill>
                  <a:schemeClr val="lt2"/>
                </a:solidFill>
                <a:latin typeface="Chewy"/>
                <a:ea typeface="Chewy"/>
                <a:cs typeface="Chewy"/>
                <a:sym typeface="Chewy"/>
              </a:defRPr>
            </a:lvl6pPr>
            <a:lvl7pPr lvl="6">
              <a:spcBef>
                <a:spcPts val="0"/>
              </a:spcBef>
              <a:spcAft>
                <a:spcPts val="0"/>
              </a:spcAft>
              <a:buClr>
                <a:schemeClr val="lt2"/>
              </a:buClr>
              <a:buSzPts val="2800"/>
              <a:buFont typeface="Chewy"/>
              <a:buNone/>
              <a:defRPr sz="2800">
                <a:solidFill>
                  <a:schemeClr val="lt2"/>
                </a:solidFill>
                <a:latin typeface="Chewy"/>
                <a:ea typeface="Chewy"/>
                <a:cs typeface="Chewy"/>
                <a:sym typeface="Chewy"/>
              </a:defRPr>
            </a:lvl7pPr>
            <a:lvl8pPr lvl="7">
              <a:spcBef>
                <a:spcPts val="0"/>
              </a:spcBef>
              <a:spcAft>
                <a:spcPts val="0"/>
              </a:spcAft>
              <a:buClr>
                <a:schemeClr val="lt2"/>
              </a:buClr>
              <a:buSzPts val="2800"/>
              <a:buFont typeface="Chewy"/>
              <a:buNone/>
              <a:defRPr sz="2800">
                <a:solidFill>
                  <a:schemeClr val="lt2"/>
                </a:solidFill>
                <a:latin typeface="Chewy"/>
                <a:ea typeface="Chewy"/>
                <a:cs typeface="Chewy"/>
                <a:sym typeface="Chewy"/>
              </a:defRPr>
            </a:lvl8pPr>
            <a:lvl9pPr lvl="8">
              <a:spcBef>
                <a:spcPts val="0"/>
              </a:spcBef>
              <a:spcAft>
                <a:spcPts val="0"/>
              </a:spcAft>
              <a:buClr>
                <a:schemeClr val="lt2"/>
              </a:buClr>
              <a:buSzPts val="2800"/>
              <a:buFont typeface="Chewy"/>
              <a:buNone/>
              <a:defRPr sz="2800">
                <a:solidFill>
                  <a:schemeClr val="lt2"/>
                </a:solidFill>
                <a:latin typeface="Chewy"/>
                <a:ea typeface="Chewy"/>
                <a:cs typeface="Chewy"/>
                <a:sym typeface="Chew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accent3"/>
              </a:buClr>
              <a:buSzPts val="1800"/>
              <a:buFont typeface="Ubuntu"/>
              <a:buChar char="●"/>
              <a:defRPr sz="1800">
                <a:solidFill>
                  <a:schemeClr val="accent3"/>
                </a:solidFill>
                <a:latin typeface="Ubuntu"/>
                <a:ea typeface="Ubuntu"/>
                <a:cs typeface="Ubuntu"/>
                <a:sym typeface="Ubuntu"/>
              </a:defRPr>
            </a:lvl1pPr>
            <a:lvl2pPr indent="-317500" lvl="1" marL="914400">
              <a:lnSpc>
                <a:spcPct val="100000"/>
              </a:lnSpc>
              <a:spcBef>
                <a:spcPts val="0"/>
              </a:spcBef>
              <a:spcAft>
                <a:spcPts val="0"/>
              </a:spcAft>
              <a:buClr>
                <a:schemeClr val="accent3"/>
              </a:buClr>
              <a:buSzPts val="1400"/>
              <a:buFont typeface="Ubuntu"/>
              <a:buChar char="○"/>
              <a:defRPr>
                <a:solidFill>
                  <a:schemeClr val="accent3"/>
                </a:solidFill>
                <a:latin typeface="Ubuntu"/>
                <a:ea typeface="Ubuntu"/>
                <a:cs typeface="Ubuntu"/>
                <a:sym typeface="Ubuntu"/>
              </a:defRPr>
            </a:lvl2pPr>
            <a:lvl3pPr indent="-317500" lvl="2" marL="1371600">
              <a:lnSpc>
                <a:spcPct val="100000"/>
              </a:lnSpc>
              <a:spcBef>
                <a:spcPts val="0"/>
              </a:spcBef>
              <a:spcAft>
                <a:spcPts val="0"/>
              </a:spcAft>
              <a:buClr>
                <a:schemeClr val="accent3"/>
              </a:buClr>
              <a:buSzPts val="1400"/>
              <a:buFont typeface="Ubuntu"/>
              <a:buChar char="■"/>
              <a:defRPr>
                <a:solidFill>
                  <a:schemeClr val="accent3"/>
                </a:solidFill>
                <a:latin typeface="Ubuntu"/>
                <a:ea typeface="Ubuntu"/>
                <a:cs typeface="Ubuntu"/>
                <a:sym typeface="Ubuntu"/>
              </a:defRPr>
            </a:lvl3pPr>
            <a:lvl4pPr indent="-317500" lvl="3" marL="1828800">
              <a:lnSpc>
                <a:spcPct val="100000"/>
              </a:lnSpc>
              <a:spcBef>
                <a:spcPts val="0"/>
              </a:spcBef>
              <a:spcAft>
                <a:spcPts val="0"/>
              </a:spcAft>
              <a:buClr>
                <a:schemeClr val="accent3"/>
              </a:buClr>
              <a:buSzPts val="1400"/>
              <a:buFont typeface="Ubuntu"/>
              <a:buChar char="●"/>
              <a:defRPr>
                <a:solidFill>
                  <a:schemeClr val="accent3"/>
                </a:solidFill>
                <a:latin typeface="Ubuntu"/>
                <a:ea typeface="Ubuntu"/>
                <a:cs typeface="Ubuntu"/>
                <a:sym typeface="Ubuntu"/>
              </a:defRPr>
            </a:lvl4pPr>
            <a:lvl5pPr indent="-317500" lvl="4" marL="2286000">
              <a:lnSpc>
                <a:spcPct val="100000"/>
              </a:lnSpc>
              <a:spcBef>
                <a:spcPts val="0"/>
              </a:spcBef>
              <a:spcAft>
                <a:spcPts val="0"/>
              </a:spcAft>
              <a:buClr>
                <a:schemeClr val="accent3"/>
              </a:buClr>
              <a:buSzPts val="1400"/>
              <a:buFont typeface="Ubuntu"/>
              <a:buChar char="○"/>
              <a:defRPr>
                <a:solidFill>
                  <a:schemeClr val="accent3"/>
                </a:solidFill>
                <a:latin typeface="Ubuntu"/>
                <a:ea typeface="Ubuntu"/>
                <a:cs typeface="Ubuntu"/>
                <a:sym typeface="Ubuntu"/>
              </a:defRPr>
            </a:lvl5pPr>
            <a:lvl6pPr indent="-317500" lvl="5" marL="2743200">
              <a:lnSpc>
                <a:spcPct val="100000"/>
              </a:lnSpc>
              <a:spcBef>
                <a:spcPts val="0"/>
              </a:spcBef>
              <a:spcAft>
                <a:spcPts val="0"/>
              </a:spcAft>
              <a:buClr>
                <a:schemeClr val="accent3"/>
              </a:buClr>
              <a:buSzPts val="1400"/>
              <a:buFont typeface="Ubuntu"/>
              <a:buChar char="■"/>
              <a:defRPr>
                <a:solidFill>
                  <a:schemeClr val="accent3"/>
                </a:solidFill>
                <a:latin typeface="Ubuntu"/>
                <a:ea typeface="Ubuntu"/>
                <a:cs typeface="Ubuntu"/>
                <a:sym typeface="Ubuntu"/>
              </a:defRPr>
            </a:lvl6pPr>
            <a:lvl7pPr indent="-317500" lvl="6" marL="3200400">
              <a:lnSpc>
                <a:spcPct val="100000"/>
              </a:lnSpc>
              <a:spcBef>
                <a:spcPts val="0"/>
              </a:spcBef>
              <a:spcAft>
                <a:spcPts val="0"/>
              </a:spcAft>
              <a:buClr>
                <a:schemeClr val="accent3"/>
              </a:buClr>
              <a:buSzPts val="1400"/>
              <a:buFont typeface="Ubuntu"/>
              <a:buChar char="●"/>
              <a:defRPr>
                <a:solidFill>
                  <a:schemeClr val="accent3"/>
                </a:solidFill>
                <a:latin typeface="Ubuntu"/>
                <a:ea typeface="Ubuntu"/>
                <a:cs typeface="Ubuntu"/>
                <a:sym typeface="Ubuntu"/>
              </a:defRPr>
            </a:lvl7pPr>
            <a:lvl8pPr indent="-317500" lvl="7" marL="3657600">
              <a:lnSpc>
                <a:spcPct val="100000"/>
              </a:lnSpc>
              <a:spcBef>
                <a:spcPts val="0"/>
              </a:spcBef>
              <a:spcAft>
                <a:spcPts val="0"/>
              </a:spcAft>
              <a:buClr>
                <a:schemeClr val="accent3"/>
              </a:buClr>
              <a:buSzPts val="1400"/>
              <a:buFont typeface="Ubuntu"/>
              <a:buChar char="○"/>
              <a:defRPr>
                <a:solidFill>
                  <a:schemeClr val="accent3"/>
                </a:solidFill>
                <a:latin typeface="Ubuntu"/>
                <a:ea typeface="Ubuntu"/>
                <a:cs typeface="Ubuntu"/>
                <a:sym typeface="Ubuntu"/>
              </a:defRPr>
            </a:lvl8pPr>
            <a:lvl9pPr indent="-317500" lvl="8" marL="4114800">
              <a:lnSpc>
                <a:spcPct val="100000"/>
              </a:lnSpc>
              <a:spcBef>
                <a:spcPts val="0"/>
              </a:spcBef>
              <a:spcAft>
                <a:spcPts val="0"/>
              </a:spcAft>
              <a:buClr>
                <a:schemeClr val="accent3"/>
              </a:buClr>
              <a:buSzPts val="1400"/>
              <a:buFont typeface="Ubuntu"/>
              <a:buChar char="■"/>
              <a:defRPr>
                <a:solidFill>
                  <a:schemeClr val="accent3"/>
                </a:solidFill>
                <a:latin typeface="Ubuntu"/>
                <a:ea typeface="Ubuntu"/>
                <a:cs typeface="Ubuntu"/>
                <a:sym typeface="Ubuntu"/>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6.png"/><Relationship Id="rId6"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7.png"/><Relationship Id="rId9" Type="http://schemas.openxmlformats.org/officeDocument/2006/relationships/image" Target="../media/image28.png"/><Relationship Id="rId5" Type="http://schemas.openxmlformats.org/officeDocument/2006/relationships/image" Target="../media/image14.png"/><Relationship Id="rId6" Type="http://schemas.openxmlformats.org/officeDocument/2006/relationships/image" Target="../media/image21.png"/><Relationship Id="rId7" Type="http://schemas.openxmlformats.org/officeDocument/2006/relationships/image" Target="../media/image15.png"/><Relationship Id="rId8" Type="http://schemas.openxmlformats.org/officeDocument/2006/relationships/image" Target="../media/image20.png"/><Relationship Id="rId10"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7.png"/><Relationship Id="rId4" Type="http://schemas.openxmlformats.org/officeDocument/2006/relationships/image" Target="../media/image19.jpg"/><Relationship Id="rId5" Type="http://schemas.openxmlformats.org/officeDocument/2006/relationships/image" Target="../media/image2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36"/>
          <p:cNvSpPr txBox="1"/>
          <p:nvPr>
            <p:ph type="ctrTitle"/>
          </p:nvPr>
        </p:nvSpPr>
        <p:spPr>
          <a:xfrm>
            <a:off x="73975" y="2007725"/>
            <a:ext cx="8175300" cy="2536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6600">
                <a:solidFill>
                  <a:schemeClr val="accent1"/>
                </a:solidFill>
              </a:rPr>
              <a:t>MOVIE  REVENUE </a:t>
            </a:r>
            <a:endParaRPr sz="6600">
              <a:solidFill>
                <a:schemeClr val="accent1"/>
              </a:solidFill>
            </a:endParaRPr>
          </a:p>
          <a:p>
            <a:pPr indent="0" lvl="0" marL="0" rtl="0" algn="l">
              <a:spcBef>
                <a:spcPts val="0"/>
              </a:spcBef>
              <a:spcAft>
                <a:spcPts val="0"/>
              </a:spcAft>
              <a:buNone/>
            </a:pPr>
            <a:r>
              <a:rPr lang="en" sz="6600">
                <a:solidFill>
                  <a:schemeClr val="accent1"/>
                </a:solidFill>
              </a:rPr>
              <a:t>PREDICTION</a:t>
            </a:r>
            <a:endParaRPr sz="6600">
              <a:solidFill>
                <a:schemeClr val="accent1"/>
              </a:solidFill>
            </a:endParaRPr>
          </a:p>
          <a:p>
            <a:pPr indent="0" lvl="0" marL="0" rtl="0" algn="l">
              <a:spcBef>
                <a:spcPts val="0"/>
              </a:spcBef>
              <a:spcAft>
                <a:spcPts val="0"/>
              </a:spcAft>
              <a:buNone/>
            </a:pPr>
            <a:r>
              <a:t/>
            </a:r>
            <a:endParaRPr sz="6600">
              <a:solidFill>
                <a:schemeClr val="dk2"/>
              </a:solidFill>
            </a:endParaRPr>
          </a:p>
        </p:txBody>
      </p:sp>
      <p:grpSp>
        <p:nvGrpSpPr>
          <p:cNvPr id="565" name="Google Shape;565;p36"/>
          <p:cNvGrpSpPr/>
          <p:nvPr/>
        </p:nvGrpSpPr>
        <p:grpSpPr>
          <a:xfrm>
            <a:off x="4494583" y="3592216"/>
            <a:ext cx="1306677" cy="1551290"/>
            <a:chOff x="4578176" y="1268467"/>
            <a:chExt cx="3998401" cy="3482914"/>
          </a:xfrm>
        </p:grpSpPr>
        <p:grpSp>
          <p:nvGrpSpPr>
            <p:cNvPr id="566" name="Google Shape;566;p36"/>
            <p:cNvGrpSpPr/>
            <p:nvPr/>
          </p:nvGrpSpPr>
          <p:grpSpPr>
            <a:xfrm>
              <a:off x="6769383" y="1268467"/>
              <a:ext cx="1530739" cy="2348789"/>
              <a:chOff x="6699275" y="2327988"/>
              <a:chExt cx="1406025" cy="2157425"/>
            </a:xfrm>
          </p:grpSpPr>
          <p:grpSp>
            <p:nvGrpSpPr>
              <p:cNvPr id="567" name="Google Shape;567;p36"/>
              <p:cNvGrpSpPr/>
              <p:nvPr/>
            </p:nvGrpSpPr>
            <p:grpSpPr>
              <a:xfrm>
                <a:off x="6699275" y="2327988"/>
                <a:ext cx="1406025" cy="2157425"/>
                <a:chOff x="1576300" y="3891550"/>
                <a:chExt cx="1406025" cy="2157425"/>
              </a:xfrm>
            </p:grpSpPr>
            <p:sp>
              <p:nvSpPr>
                <p:cNvPr id="568" name="Google Shape;568;p36"/>
                <p:cNvSpPr/>
                <p:nvPr/>
              </p:nvSpPr>
              <p:spPr>
                <a:xfrm>
                  <a:off x="1576300" y="3891550"/>
                  <a:ext cx="1406025" cy="2157425"/>
                </a:xfrm>
                <a:custGeom>
                  <a:rect b="b" l="l" r="r" t="t"/>
                  <a:pathLst>
                    <a:path extrusionOk="0" h="86297" w="56241">
                      <a:moveTo>
                        <a:pt x="5104" y="1"/>
                      </a:moveTo>
                      <a:cubicBezTo>
                        <a:pt x="2269" y="1"/>
                        <a:pt x="0" y="2303"/>
                        <a:pt x="0" y="5138"/>
                      </a:cubicBezTo>
                      <a:lnTo>
                        <a:pt x="0" y="81159"/>
                      </a:lnTo>
                      <a:cubicBezTo>
                        <a:pt x="0" y="83994"/>
                        <a:pt x="2269" y="86296"/>
                        <a:pt x="5104" y="86296"/>
                      </a:cubicBezTo>
                      <a:lnTo>
                        <a:pt x="51104" y="86296"/>
                      </a:lnTo>
                      <a:cubicBezTo>
                        <a:pt x="53939" y="86296"/>
                        <a:pt x="56241" y="83994"/>
                        <a:pt x="56241" y="81159"/>
                      </a:cubicBezTo>
                      <a:lnTo>
                        <a:pt x="56241" y="5138"/>
                      </a:lnTo>
                      <a:cubicBezTo>
                        <a:pt x="56241" y="2303"/>
                        <a:pt x="53939" y="1"/>
                        <a:pt x="5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6"/>
                <p:cNvSpPr/>
                <p:nvPr/>
              </p:nvSpPr>
              <p:spPr>
                <a:xfrm>
                  <a:off x="1687200" y="4019975"/>
                  <a:ext cx="1183375" cy="1827175"/>
                </a:xfrm>
                <a:custGeom>
                  <a:rect b="b" l="l" r="r" t="t"/>
                  <a:pathLst>
                    <a:path extrusionOk="0" h="73087" w="47335">
                      <a:moveTo>
                        <a:pt x="3603" y="1"/>
                      </a:moveTo>
                      <a:cubicBezTo>
                        <a:pt x="1602" y="1"/>
                        <a:pt x="1" y="1635"/>
                        <a:pt x="1" y="3604"/>
                      </a:cubicBezTo>
                      <a:lnTo>
                        <a:pt x="1" y="69517"/>
                      </a:lnTo>
                      <a:cubicBezTo>
                        <a:pt x="1" y="71519"/>
                        <a:pt x="1635" y="73087"/>
                        <a:pt x="3603" y="73087"/>
                      </a:cubicBezTo>
                      <a:lnTo>
                        <a:pt x="43699" y="73087"/>
                      </a:lnTo>
                      <a:cubicBezTo>
                        <a:pt x="45700" y="73087"/>
                        <a:pt x="47301" y="71485"/>
                        <a:pt x="47301" y="69517"/>
                      </a:cubicBezTo>
                      <a:lnTo>
                        <a:pt x="47301" y="3637"/>
                      </a:lnTo>
                      <a:cubicBezTo>
                        <a:pt x="47335" y="1635"/>
                        <a:pt x="45700" y="1"/>
                        <a:pt x="436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6"/>
                <p:cNvSpPr/>
                <p:nvPr/>
              </p:nvSpPr>
              <p:spPr>
                <a:xfrm>
                  <a:off x="2137525" y="3957450"/>
                  <a:ext cx="281900" cy="25"/>
                </a:xfrm>
                <a:custGeom>
                  <a:rect b="b" l="l" r="r" t="t"/>
                  <a:pathLst>
                    <a:path extrusionOk="0" fill="none" h="1" w="11276">
                      <a:moveTo>
                        <a:pt x="1" y="0"/>
                      </a:moveTo>
                      <a:lnTo>
                        <a:pt x="11275" y="0"/>
                      </a:lnTo>
                    </a:path>
                  </a:pathLst>
                </a:custGeom>
                <a:noFill/>
                <a:ln cap="flat" cmpd="sng" w="4170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 name="Google Shape;571;p36"/>
              <p:cNvGrpSpPr/>
              <p:nvPr/>
            </p:nvGrpSpPr>
            <p:grpSpPr>
              <a:xfrm>
                <a:off x="6908344" y="2913049"/>
                <a:ext cx="987895" cy="987337"/>
                <a:chOff x="889282" y="2874625"/>
                <a:chExt cx="1356253" cy="1355487"/>
              </a:xfrm>
            </p:grpSpPr>
            <p:sp>
              <p:nvSpPr>
                <p:cNvPr id="572" name="Google Shape;572;p36"/>
                <p:cNvSpPr/>
                <p:nvPr/>
              </p:nvSpPr>
              <p:spPr>
                <a:xfrm>
                  <a:off x="889282" y="2874625"/>
                  <a:ext cx="1356253" cy="1355487"/>
                </a:xfrm>
                <a:custGeom>
                  <a:rect b="b" l="l" r="r" t="t"/>
                  <a:pathLst>
                    <a:path extrusionOk="0" h="60177" w="60211">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6"/>
                <p:cNvSpPr/>
                <p:nvPr/>
              </p:nvSpPr>
              <p:spPr>
                <a:xfrm>
                  <a:off x="992992" y="2979078"/>
                  <a:ext cx="1149608" cy="1148865"/>
                </a:xfrm>
                <a:custGeom>
                  <a:rect b="b" l="l" r="r" t="t"/>
                  <a:pathLst>
                    <a:path extrusionOk="0" h="51004" w="51037">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6"/>
                <p:cNvSpPr/>
                <p:nvPr/>
              </p:nvSpPr>
              <p:spPr>
                <a:xfrm>
                  <a:off x="1290539" y="3142865"/>
                  <a:ext cx="626668" cy="818266"/>
                </a:xfrm>
                <a:custGeom>
                  <a:rect b="b" l="l" r="r" t="t"/>
                  <a:pathLst>
                    <a:path extrusionOk="0" h="36327" w="27821">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5" name="Google Shape;575;p36"/>
            <p:cNvGrpSpPr/>
            <p:nvPr/>
          </p:nvGrpSpPr>
          <p:grpSpPr>
            <a:xfrm>
              <a:off x="7101553" y="3267540"/>
              <a:ext cx="1475024" cy="1356940"/>
              <a:chOff x="2957275" y="3539650"/>
              <a:chExt cx="1156700" cy="1064100"/>
            </a:xfrm>
          </p:grpSpPr>
          <p:sp>
            <p:nvSpPr>
              <p:cNvPr id="576" name="Google Shape;576;p36"/>
              <p:cNvSpPr/>
              <p:nvPr/>
            </p:nvSpPr>
            <p:spPr>
              <a:xfrm>
                <a:off x="2985625" y="3573825"/>
                <a:ext cx="1128350" cy="1029925"/>
              </a:xfrm>
              <a:custGeom>
                <a:rect b="b" l="l" r="r" t="t"/>
                <a:pathLst>
                  <a:path extrusionOk="0" h="41197" w="45134">
                    <a:moveTo>
                      <a:pt x="28521" y="1"/>
                    </a:moveTo>
                    <a:cubicBezTo>
                      <a:pt x="27521" y="7173"/>
                      <a:pt x="23251" y="13611"/>
                      <a:pt x="17947" y="18514"/>
                    </a:cubicBezTo>
                    <a:cubicBezTo>
                      <a:pt x="12677" y="23451"/>
                      <a:pt x="6272" y="27054"/>
                      <a:pt x="1" y="30689"/>
                    </a:cubicBezTo>
                    <a:lnTo>
                      <a:pt x="17180" y="41197"/>
                    </a:lnTo>
                    <a:cubicBezTo>
                      <a:pt x="26353" y="36727"/>
                      <a:pt x="34359" y="29856"/>
                      <a:pt x="40096" y="21450"/>
                    </a:cubicBezTo>
                    <a:cubicBezTo>
                      <a:pt x="42865" y="17447"/>
                      <a:pt x="45133" y="12843"/>
                      <a:pt x="45133" y="7973"/>
                    </a:cubicBezTo>
                    <a:lnTo>
                      <a:pt x="28521" y="1"/>
                    </a:ln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6"/>
              <p:cNvSpPr/>
              <p:nvPr/>
            </p:nvSpPr>
            <p:spPr>
              <a:xfrm>
                <a:off x="3074875" y="3626375"/>
                <a:ext cx="1011575" cy="928175"/>
              </a:xfrm>
              <a:custGeom>
                <a:rect b="b" l="l" r="r" t="t"/>
                <a:pathLst>
                  <a:path extrusionOk="0" h="37127" w="40463">
                    <a:moveTo>
                      <a:pt x="26986" y="0"/>
                    </a:moveTo>
                    <a:cubicBezTo>
                      <a:pt x="26876" y="496"/>
                      <a:pt x="26493" y="969"/>
                      <a:pt x="25931" y="969"/>
                    </a:cubicBezTo>
                    <a:cubicBezTo>
                      <a:pt x="25813" y="969"/>
                      <a:pt x="25686" y="948"/>
                      <a:pt x="25552" y="901"/>
                    </a:cubicBezTo>
                    <a:cubicBezTo>
                      <a:pt x="25485" y="901"/>
                      <a:pt x="25452" y="868"/>
                      <a:pt x="25385" y="834"/>
                    </a:cubicBezTo>
                    <a:cubicBezTo>
                      <a:pt x="23550" y="8006"/>
                      <a:pt x="18880" y="13577"/>
                      <a:pt x="15111" y="17113"/>
                    </a:cubicBezTo>
                    <a:cubicBezTo>
                      <a:pt x="10608" y="21282"/>
                      <a:pt x="5437" y="24518"/>
                      <a:pt x="200" y="27553"/>
                    </a:cubicBezTo>
                    <a:cubicBezTo>
                      <a:pt x="968" y="28054"/>
                      <a:pt x="767" y="29221"/>
                      <a:pt x="0" y="29555"/>
                    </a:cubicBezTo>
                    <a:lnTo>
                      <a:pt x="12109" y="37027"/>
                    </a:lnTo>
                    <a:cubicBezTo>
                      <a:pt x="12438" y="36596"/>
                      <a:pt x="12942" y="36300"/>
                      <a:pt x="13545" y="36300"/>
                    </a:cubicBezTo>
                    <a:cubicBezTo>
                      <a:pt x="13735" y="36300"/>
                      <a:pt x="13936" y="36329"/>
                      <a:pt x="14144" y="36393"/>
                    </a:cubicBezTo>
                    <a:cubicBezTo>
                      <a:pt x="14644" y="36560"/>
                      <a:pt x="14978" y="36793"/>
                      <a:pt x="15211" y="37127"/>
                    </a:cubicBezTo>
                    <a:cubicBezTo>
                      <a:pt x="23384" y="32757"/>
                      <a:pt x="30455" y="26419"/>
                      <a:pt x="35692" y="18747"/>
                    </a:cubicBezTo>
                    <a:cubicBezTo>
                      <a:pt x="38494" y="14711"/>
                      <a:pt x="39995" y="11208"/>
                      <a:pt x="40462" y="7873"/>
                    </a:cubicBezTo>
                    <a:lnTo>
                      <a:pt x="40462" y="7873"/>
                    </a:lnTo>
                    <a:cubicBezTo>
                      <a:pt x="40401" y="7885"/>
                      <a:pt x="40331" y="7893"/>
                      <a:pt x="40257" y="7893"/>
                    </a:cubicBezTo>
                    <a:cubicBezTo>
                      <a:pt x="40129" y="7893"/>
                      <a:pt x="39989" y="7869"/>
                      <a:pt x="39862" y="7806"/>
                    </a:cubicBezTo>
                    <a:cubicBezTo>
                      <a:pt x="38895" y="7539"/>
                      <a:pt x="38895" y="6505"/>
                      <a:pt x="39395" y="5905"/>
                    </a:cubicBezTo>
                    <a:lnTo>
                      <a:pt x="2698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6"/>
              <p:cNvSpPr/>
              <p:nvPr/>
            </p:nvSpPr>
            <p:spPr>
              <a:xfrm>
                <a:off x="3075700" y="3625525"/>
                <a:ext cx="844800" cy="834800"/>
              </a:xfrm>
              <a:custGeom>
                <a:rect b="b" l="l" r="r" t="t"/>
                <a:pathLst>
                  <a:path extrusionOk="0" h="33392" w="33792">
                    <a:moveTo>
                      <a:pt x="26986" y="1"/>
                    </a:moveTo>
                    <a:cubicBezTo>
                      <a:pt x="26875" y="531"/>
                      <a:pt x="26483" y="991"/>
                      <a:pt x="25910" y="991"/>
                    </a:cubicBezTo>
                    <a:cubicBezTo>
                      <a:pt x="25797" y="991"/>
                      <a:pt x="25678" y="973"/>
                      <a:pt x="25552" y="935"/>
                    </a:cubicBezTo>
                    <a:cubicBezTo>
                      <a:pt x="25485" y="935"/>
                      <a:pt x="25452" y="902"/>
                      <a:pt x="25385" y="835"/>
                    </a:cubicBezTo>
                    <a:cubicBezTo>
                      <a:pt x="23551" y="8007"/>
                      <a:pt x="18881" y="13611"/>
                      <a:pt x="15111" y="17147"/>
                    </a:cubicBezTo>
                    <a:cubicBezTo>
                      <a:pt x="10608" y="21316"/>
                      <a:pt x="5438" y="24519"/>
                      <a:pt x="201" y="27587"/>
                    </a:cubicBezTo>
                    <a:cubicBezTo>
                      <a:pt x="968" y="28088"/>
                      <a:pt x="768" y="29255"/>
                      <a:pt x="1" y="29589"/>
                    </a:cubicBezTo>
                    <a:lnTo>
                      <a:pt x="6138" y="33392"/>
                    </a:lnTo>
                    <a:cubicBezTo>
                      <a:pt x="6272" y="33225"/>
                      <a:pt x="6438" y="33058"/>
                      <a:pt x="6639" y="32925"/>
                    </a:cubicBezTo>
                    <a:cubicBezTo>
                      <a:pt x="12243" y="29389"/>
                      <a:pt x="19081" y="26420"/>
                      <a:pt x="23417" y="21416"/>
                    </a:cubicBezTo>
                    <a:cubicBezTo>
                      <a:pt x="27987" y="16113"/>
                      <a:pt x="31356" y="11543"/>
                      <a:pt x="33791" y="3270"/>
                    </a:cubicBezTo>
                    <a:lnTo>
                      <a:pt x="26986" y="1"/>
                    </a:lnTo>
                    <a:close/>
                  </a:path>
                </a:pathLst>
              </a:custGeom>
              <a:solidFill>
                <a:srgbClr val="52AF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6"/>
              <p:cNvSpPr/>
              <p:nvPr/>
            </p:nvSpPr>
            <p:spPr>
              <a:xfrm>
                <a:off x="3758700" y="3852850"/>
                <a:ext cx="107600" cy="95725"/>
              </a:xfrm>
              <a:custGeom>
                <a:rect b="b" l="l" r="r" t="t"/>
                <a:pathLst>
                  <a:path extrusionOk="0" h="3829" w="4304">
                    <a:moveTo>
                      <a:pt x="2141" y="1"/>
                    </a:moveTo>
                    <a:cubicBezTo>
                      <a:pt x="1306" y="1"/>
                      <a:pt x="546" y="530"/>
                      <a:pt x="300" y="1349"/>
                    </a:cubicBezTo>
                    <a:cubicBezTo>
                      <a:pt x="0" y="2383"/>
                      <a:pt x="600" y="3450"/>
                      <a:pt x="1601" y="3751"/>
                    </a:cubicBezTo>
                    <a:cubicBezTo>
                      <a:pt x="1782" y="3803"/>
                      <a:pt x="1965" y="3828"/>
                      <a:pt x="2143" y="3828"/>
                    </a:cubicBezTo>
                    <a:cubicBezTo>
                      <a:pt x="2986" y="3828"/>
                      <a:pt x="3755" y="3275"/>
                      <a:pt x="4003" y="2450"/>
                    </a:cubicBezTo>
                    <a:cubicBezTo>
                      <a:pt x="4303" y="1416"/>
                      <a:pt x="3703" y="381"/>
                      <a:pt x="2702" y="81"/>
                    </a:cubicBezTo>
                    <a:cubicBezTo>
                      <a:pt x="2515" y="27"/>
                      <a:pt x="2326" y="1"/>
                      <a:pt x="2141" y="1"/>
                    </a:cubicBezTo>
                    <a:close/>
                  </a:path>
                </a:pathLst>
              </a:custGeom>
              <a:solidFill>
                <a:srgbClr val="32A8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6"/>
              <p:cNvSpPr/>
              <p:nvPr/>
            </p:nvSpPr>
            <p:spPr>
              <a:xfrm>
                <a:off x="3856775" y="3829700"/>
                <a:ext cx="110550" cy="170900"/>
              </a:xfrm>
              <a:custGeom>
                <a:rect b="b" l="l" r="r" t="t"/>
                <a:pathLst>
                  <a:path extrusionOk="0" h="6836" w="4422">
                    <a:moveTo>
                      <a:pt x="4127" y="1"/>
                    </a:moveTo>
                    <a:cubicBezTo>
                      <a:pt x="4018" y="1"/>
                      <a:pt x="3911" y="64"/>
                      <a:pt x="3883" y="207"/>
                    </a:cubicBezTo>
                    <a:cubicBezTo>
                      <a:pt x="3249" y="2608"/>
                      <a:pt x="2048" y="4710"/>
                      <a:pt x="213" y="6411"/>
                    </a:cubicBezTo>
                    <a:cubicBezTo>
                      <a:pt x="1" y="6571"/>
                      <a:pt x="212" y="6836"/>
                      <a:pt x="407" y="6836"/>
                    </a:cubicBezTo>
                    <a:cubicBezTo>
                      <a:pt x="457" y="6836"/>
                      <a:pt x="506" y="6819"/>
                      <a:pt x="547" y="6778"/>
                    </a:cubicBezTo>
                    <a:cubicBezTo>
                      <a:pt x="2415" y="5043"/>
                      <a:pt x="3749" y="2809"/>
                      <a:pt x="4383" y="307"/>
                    </a:cubicBezTo>
                    <a:cubicBezTo>
                      <a:pt x="4421" y="115"/>
                      <a:pt x="4273" y="1"/>
                      <a:pt x="4127" y="1"/>
                    </a:cubicBezTo>
                    <a:close/>
                  </a:path>
                </a:pathLst>
              </a:custGeom>
              <a:solidFill>
                <a:srgbClr val="32A8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6"/>
              <p:cNvSpPr/>
              <p:nvPr/>
            </p:nvSpPr>
            <p:spPr>
              <a:xfrm>
                <a:off x="3880975" y="3851700"/>
                <a:ext cx="110575" cy="170600"/>
              </a:xfrm>
              <a:custGeom>
                <a:rect b="b" l="l" r="r" t="t"/>
                <a:pathLst>
                  <a:path extrusionOk="0" h="6824" w="4423">
                    <a:moveTo>
                      <a:pt x="4109" y="1"/>
                    </a:moveTo>
                    <a:cubicBezTo>
                      <a:pt x="4007" y="1"/>
                      <a:pt x="3909" y="59"/>
                      <a:pt x="3882" y="194"/>
                    </a:cubicBezTo>
                    <a:cubicBezTo>
                      <a:pt x="3248" y="2596"/>
                      <a:pt x="2047" y="4697"/>
                      <a:pt x="213" y="6398"/>
                    </a:cubicBezTo>
                    <a:cubicBezTo>
                      <a:pt x="0" y="6558"/>
                      <a:pt x="190" y="6823"/>
                      <a:pt x="394" y="6823"/>
                    </a:cubicBezTo>
                    <a:cubicBezTo>
                      <a:pt x="446" y="6823"/>
                      <a:pt x="499" y="6806"/>
                      <a:pt x="546" y="6765"/>
                    </a:cubicBezTo>
                    <a:cubicBezTo>
                      <a:pt x="2448" y="4997"/>
                      <a:pt x="3749" y="2829"/>
                      <a:pt x="4382" y="327"/>
                    </a:cubicBezTo>
                    <a:cubicBezTo>
                      <a:pt x="4422" y="128"/>
                      <a:pt x="4260" y="1"/>
                      <a:pt x="4109" y="1"/>
                    </a:cubicBezTo>
                    <a:close/>
                  </a:path>
                </a:pathLst>
              </a:custGeom>
              <a:solidFill>
                <a:srgbClr val="32A8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6"/>
              <p:cNvSpPr/>
              <p:nvPr/>
            </p:nvSpPr>
            <p:spPr>
              <a:xfrm>
                <a:off x="3449300" y="4001425"/>
                <a:ext cx="382800" cy="305675"/>
              </a:xfrm>
              <a:custGeom>
                <a:rect b="b" l="l" r="r" t="t"/>
                <a:pathLst>
                  <a:path extrusionOk="0" h="12227" w="15312">
                    <a:moveTo>
                      <a:pt x="6405" y="0"/>
                    </a:moveTo>
                    <a:cubicBezTo>
                      <a:pt x="4440" y="0"/>
                      <a:pt x="2662" y="819"/>
                      <a:pt x="1668" y="2377"/>
                    </a:cubicBezTo>
                    <a:cubicBezTo>
                      <a:pt x="1" y="5046"/>
                      <a:pt x="1335" y="8882"/>
                      <a:pt x="4637" y="10950"/>
                    </a:cubicBezTo>
                    <a:cubicBezTo>
                      <a:pt x="6011" y="11811"/>
                      <a:pt x="7507" y="12227"/>
                      <a:pt x="8907" y="12227"/>
                    </a:cubicBezTo>
                    <a:cubicBezTo>
                      <a:pt x="10872" y="12227"/>
                      <a:pt x="12650" y="11408"/>
                      <a:pt x="13644" y="9849"/>
                    </a:cubicBezTo>
                    <a:cubicBezTo>
                      <a:pt x="15311" y="7181"/>
                      <a:pt x="13977" y="3345"/>
                      <a:pt x="10675" y="1277"/>
                    </a:cubicBezTo>
                    <a:cubicBezTo>
                      <a:pt x="9301" y="416"/>
                      <a:pt x="7805" y="0"/>
                      <a:pt x="6405" y="0"/>
                    </a:cubicBezTo>
                    <a:close/>
                  </a:path>
                </a:pathLst>
              </a:custGeom>
              <a:solidFill>
                <a:srgbClr val="32A8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6"/>
              <p:cNvSpPr/>
              <p:nvPr/>
            </p:nvSpPr>
            <p:spPr>
              <a:xfrm>
                <a:off x="3466825" y="4015900"/>
                <a:ext cx="346100" cy="277725"/>
              </a:xfrm>
              <a:custGeom>
                <a:rect b="b" l="l" r="r" t="t"/>
                <a:pathLst>
                  <a:path extrusionOk="0" h="11109" w="13844">
                    <a:moveTo>
                      <a:pt x="5856" y="258"/>
                    </a:moveTo>
                    <a:cubicBezTo>
                      <a:pt x="6462" y="258"/>
                      <a:pt x="7087" y="348"/>
                      <a:pt x="7706" y="531"/>
                    </a:cubicBezTo>
                    <a:cubicBezTo>
                      <a:pt x="8339" y="698"/>
                      <a:pt x="8973" y="998"/>
                      <a:pt x="9540" y="1365"/>
                    </a:cubicBezTo>
                    <a:cubicBezTo>
                      <a:pt x="12409" y="3166"/>
                      <a:pt x="13576" y="6502"/>
                      <a:pt x="12142" y="8803"/>
                    </a:cubicBezTo>
                    <a:cubicBezTo>
                      <a:pt x="11306" y="10165"/>
                      <a:pt x="9767" y="10868"/>
                      <a:pt x="8060" y="10868"/>
                    </a:cubicBezTo>
                    <a:cubicBezTo>
                      <a:pt x="6840" y="10868"/>
                      <a:pt x="5533" y="10508"/>
                      <a:pt x="4336" y="9771"/>
                    </a:cubicBezTo>
                    <a:cubicBezTo>
                      <a:pt x="1468" y="7970"/>
                      <a:pt x="300" y="4634"/>
                      <a:pt x="1768" y="2332"/>
                    </a:cubicBezTo>
                    <a:cubicBezTo>
                      <a:pt x="2581" y="977"/>
                      <a:pt x="4141" y="258"/>
                      <a:pt x="5856" y="258"/>
                    </a:cubicBezTo>
                    <a:close/>
                    <a:moveTo>
                      <a:pt x="5798" y="0"/>
                    </a:moveTo>
                    <a:cubicBezTo>
                      <a:pt x="4002" y="0"/>
                      <a:pt x="2380" y="740"/>
                      <a:pt x="1501" y="2165"/>
                    </a:cubicBezTo>
                    <a:cubicBezTo>
                      <a:pt x="0" y="4600"/>
                      <a:pt x="1168" y="8070"/>
                      <a:pt x="4170" y="9971"/>
                    </a:cubicBezTo>
                    <a:cubicBezTo>
                      <a:pt x="4803" y="10371"/>
                      <a:pt x="5437" y="10638"/>
                      <a:pt x="6104" y="10838"/>
                    </a:cubicBezTo>
                    <a:cubicBezTo>
                      <a:pt x="6749" y="11019"/>
                      <a:pt x="7396" y="11108"/>
                      <a:pt x="8022" y="11108"/>
                    </a:cubicBezTo>
                    <a:cubicBezTo>
                      <a:pt x="9824" y="11108"/>
                      <a:pt x="11451" y="10364"/>
                      <a:pt x="12342" y="8904"/>
                    </a:cubicBezTo>
                    <a:cubicBezTo>
                      <a:pt x="13843" y="6502"/>
                      <a:pt x="12676" y="2999"/>
                      <a:pt x="9674" y="1131"/>
                    </a:cubicBezTo>
                    <a:cubicBezTo>
                      <a:pt x="8429" y="371"/>
                      <a:pt x="7070" y="0"/>
                      <a:pt x="5798" y="0"/>
                    </a:cubicBezTo>
                    <a:close/>
                  </a:path>
                </a:pathLst>
              </a:custGeom>
              <a:solidFill>
                <a:srgbClr val="92C6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6"/>
              <p:cNvSpPr/>
              <p:nvPr/>
            </p:nvSpPr>
            <p:spPr>
              <a:xfrm>
                <a:off x="3546875" y="4056675"/>
                <a:ext cx="199325" cy="173025"/>
              </a:xfrm>
              <a:custGeom>
                <a:rect b="b" l="l" r="r" t="t"/>
                <a:pathLst>
                  <a:path extrusionOk="0" h="6921" w="7973">
                    <a:moveTo>
                      <a:pt x="1501" y="2002"/>
                    </a:moveTo>
                    <a:lnTo>
                      <a:pt x="2836" y="3070"/>
                    </a:lnTo>
                    <a:cubicBezTo>
                      <a:pt x="2602" y="3203"/>
                      <a:pt x="2402" y="3303"/>
                      <a:pt x="2169" y="3303"/>
                    </a:cubicBezTo>
                    <a:cubicBezTo>
                      <a:pt x="2142" y="3308"/>
                      <a:pt x="2115" y="3310"/>
                      <a:pt x="2088" y="3310"/>
                    </a:cubicBezTo>
                    <a:cubicBezTo>
                      <a:pt x="1915" y="3310"/>
                      <a:pt x="1746" y="3223"/>
                      <a:pt x="1601" y="3136"/>
                    </a:cubicBezTo>
                    <a:cubicBezTo>
                      <a:pt x="1435" y="3003"/>
                      <a:pt x="1335" y="2836"/>
                      <a:pt x="1335" y="2636"/>
                    </a:cubicBezTo>
                    <a:cubicBezTo>
                      <a:pt x="1335" y="2402"/>
                      <a:pt x="1401" y="2202"/>
                      <a:pt x="1501" y="2002"/>
                    </a:cubicBezTo>
                    <a:close/>
                    <a:moveTo>
                      <a:pt x="5667" y="3149"/>
                    </a:moveTo>
                    <a:cubicBezTo>
                      <a:pt x="5857" y="3149"/>
                      <a:pt x="6014" y="3239"/>
                      <a:pt x="6171" y="3370"/>
                    </a:cubicBezTo>
                    <a:cubicBezTo>
                      <a:pt x="6405" y="3537"/>
                      <a:pt x="6505" y="3737"/>
                      <a:pt x="6505" y="3970"/>
                    </a:cubicBezTo>
                    <a:cubicBezTo>
                      <a:pt x="6505" y="4170"/>
                      <a:pt x="6438" y="4404"/>
                      <a:pt x="6305" y="4671"/>
                    </a:cubicBezTo>
                    <a:lnTo>
                      <a:pt x="4770" y="3370"/>
                    </a:lnTo>
                    <a:cubicBezTo>
                      <a:pt x="5004" y="3236"/>
                      <a:pt x="5271" y="3203"/>
                      <a:pt x="5504" y="3170"/>
                    </a:cubicBezTo>
                    <a:cubicBezTo>
                      <a:pt x="5561" y="3155"/>
                      <a:pt x="5615" y="3149"/>
                      <a:pt x="5667" y="3149"/>
                    </a:cubicBezTo>
                    <a:close/>
                    <a:moveTo>
                      <a:pt x="667" y="1"/>
                    </a:moveTo>
                    <a:lnTo>
                      <a:pt x="0" y="801"/>
                    </a:lnTo>
                    <a:lnTo>
                      <a:pt x="768" y="1402"/>
                    </a:lnTo>
                    <a:cubicBezTo>
                      <a:pt x="434" y="1902"/>
                      <a:pt x="267" y="2469"/>
                      <a:pt x="301" y="2903"/>
                    </a:cubicBezTo>
                    <a:cubicBezTo>
                      <a:pt x="301" y="3370"/>
                      <a:pt x="501" y="3803"/>
                      <a:pt x="901" y="4070"/>
                    </a:cubicBezTo>
                    <a:cubicBezTo>
                      <a:pt x="1101" y="4237"/>
                      <a:pt x="1335" y="4404"/>
                      <a:pt x="1601" y="4471"/>
                    </a:cubicBezTo>
                    <a:cubicBezTo>
                      <a:pt x="1767" y="4494"/>
                      <a:pt x="1948" y="4518"/>
                      <a:pt x="2123" y="4518"/>
                    </a:cubicBezTo>
                    <a:cubicBezTo>
                      <a:pt x="2196" y="4518"/>
                      <a:pt x="2267" y="4514"/>
                      <a:pt x="2335" y="4504"/>
                    </a:cubicBezTo>
                    <a:cubicBezTo>
                      <a:pt x="2569" y="4471"/>
                      <a:pt x="2802" y="4404"/>
                      <a:pt x="3069" y="4304"/>
                    </a:cubicBezTo>
                    <a:cubicBezTo>
                      <a:pt x="3303" y="4204"/>
                      <a:pt x="3503" y="4070"/>
                      <a:pt x="3770" y="3970"/>
                    </a:cubicBezTo>
                    <a:lnTo>
                      <a:pt x="5638" y="5538"/>
                    </a:lnTo>
                    <a:cubicBezTo>
                      <a:pt x="5382" y="5726"/>
                      <a:pt x="5108" y="5817"/>
                      <a:pt x="4817" y="5817"/>
                    </a:cubicBezTo>
                    <a:cubicBezTo>
                      <a:pt x="4539" y="5817"/>
                      <a:pt x="4246" y="5734"/>
                      <a:pt x="3936" y="5571"/>
                    </a:cubicBezTo>
                    <a:lnTo>
                      <a:pt x="3403" y="6505"/>
                    </a:lnTo>
                    <a:cubicBezTo>
                      <a:pt x="3829" y="6761"/>
                      <a:pt x="4256" y="6920"/>
                      <a:pt x="4703" y="6920"/>
                    </a:cubicBezTo>
                    <a:cubicBezTo>
                      <a:pt x="4780" y="6920"/>
                      <a:pt x="4858" y="6915"/>
                      <a:pt x="4937" y="6906"/>
                    </a:cubicBezTo>
                    <a:cubicBezTo>
                      <a:pt x="5471" y="6872"/>
                      <a:pt x="5971" y="6639"/>
                      <a:pt x="6472" y="6172"/>
                    </a:cubicBezTo>
                    <a:lnTo>
                      <a:pt x="7306" y="6739"/>
                    </a:lnTo>
                    <a:lnTo>
                      <a:pt x="7973" y="5972"/>
                    </a:lnTo>
                    <a:lnTo>
                      <a:pt x="7239" y="5338"/>
                    </a:lnTo>
                    <a:cubicBezTo>
                      <a:pt x="7406" y="5038"/>
                      <a:pt x="7506" y="4804"/>
                      <a:pt x="7606" y="4504"/>
                    </a:cubicBezTo>
                    <a:cubicBezTo>
                      <a:pt x="7672" y="4204"/>
                      <a:pt x="7739" y="3970"/>
                      <a:pt x="7672" y="3703"/>
                    </a:cubicBezTo>
                    <a:cubicBezTo>
                      <a:pt x="7639" y="3470"/>
                      <a:pt x="7606" y="3203"/>
                      <a:pt x="7472" y="3003"/>
                    </a:cubicBezTo>
                    <a:cubicBezTo>
                      <a:pt x="7339" y="2803"/>
                      <a:pt x="7239" y="2636"/>
                      <a:pt x="7005" y="2469"/>
                    </a:cubicBezTo>
                    <a:cubicBezTo>
                      <a:pt x="6772" y="2236"/>
                      <a:pt x="6472" y="2069"/>
                      <a:pt x="6238" y="2035"/>
                    </a:cubicBezTo>
                    <a:cubicBezTo>
                      <a:pt x="6049" y="2012"/>
                      <a:pt x="5877" y="1988"/>
                      <a:pt x="5687" y="1988"/>
                    </a:cubicBezTo>
                    <a:cubicBezTo>
                      <a:pt x="5608" y="1988"/>
                      <a:pt x="5525" y="1992"/>
                      <a:pt x="5438" y="2002"/>
                    </a:cubicBezTo>
                    <a:cubicBezTo>
                      <a:pt x="5137" y="2035"/>
                      <a:pt x="4904" y="2069"/>
                      <a:pt x="4637" y="2202"/>
                    </a:cubicBezTo>
                    <a:lnTo>
                      <a:pt x="3903" y="2569"/>
                    </a:lnTo>
                    <a:lnTo>
                      <a:pt x="2269" y="1235"/>
                    </a:lnTo>
                    <a:cubicBezTo>
                      <a:pt x="2481" y="1129"/>
                      <a:pt x="2687" y="1071"/>
                      <a:pt x="2902" y="1071"/>
                    </a:cubicBezTo>
                    <a:cubicBezTo>
                      <a:pt x="3158" y="1071"/>
                      <a:pt x="3428" y="1153"/>
                      <a:pt x="3736" y="1335"/>
                    </a:cubicBezTo>
                    <a:lnTo>
                      <a:pt x="4303" y="401"/>
                    </a:lnTo>
                    <a:cubicBezTo>
                      <a:pt x="4103" y="301"/>
                      <a:pt x="3903" y="167"/>
                      <a:pt x="3636" y="67"/>
                    </a:cubicBezTo>
                    <a:cubicBezTo>
                      <a:pt x="3403" y="34"/>
                      <a:pt x="3136" y="1"/>
                      <a:pt x="2902" y="1"/>
                    </a:cubicBezTo>
                    <a:cubicBezTo>
                      <a:pt x="2636" y="1"/>
                      <a:pt x="2402" y="34"/>
                      <a:pt x="2135" y="167"/>
                    </a:cubicBezTo>
                    <a:cubicBezTo>
                      <a:pt x="1902" y="301"/>
                      <a:pt x="1668" y="401"/>
                      <a:pt x="1435" y="634"/>
                    </a:cubicBezTo>
                    <a:lnTo>
                      <a:pt x="667" y="1"/>
                    </a:lnTo>
                    <a:close/>
                  </a:path>
                </a:pathLst>
              </a:custGeom>
              <a:solidFill>
                <a:srgbClr val="0095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6"/>
              <p:cNvSpPr/>
              <p:nvPr/>
            </p:nvSpPr>
            <p:spPr>
              <a:xfrm>
                <a:off x="2957275" y="3539650"/>
                <a:ext cx="1088300" cy="1050775"/>
              </a:xfrm>
              <a:custGeom>
                <a:rect b="b" l="l" r="r" t="t"/>
                <a:pathLst>
                  <a:path extrusionOk="0" h="42031" w="43532">
                    <a:moveTo>
                      <a:pt x="25853" y="0"/>
                    </a:moveTo>
                    <a:cubicBezTo>
                      <a:pt x="25486" y="7239"/>
                      <a:pt x="21750" y="13977"/>
                      <a:pt x="16880" y="19347"/>
                    </a:cubicBezTo>
                    <a:cubicBezTo>
                      <a:pt x="12009" y="24685"/>
                      <a:pt x="6005" y="28854"/>
                      <a:pt x="1" y="32990"/>
                    </a:cubicBezTo>
                    <a:lnTo>
                      <a:pt x="18047" y="42030"/>
                    </a:lnTo>
                    <a:cubicBezTo>
                      <a:pt x="26820" y="36827"/>
                      <a:pt x="34192" y="29254"/>
                      <a:pt x="39229" y="20381"/>
                    </a:cubicBezTo>
                    <a:cubicBezTo>
                      <a:pt x="41664" y="16145"/>
                      <a:pt x="43532" y="11375"/>
                      <a:pt x="43098" y="6538"/>
                    </a:cubicBezTo>
                    <a:lnTo>
                      <a:pt x="25853" y="0"/>
                    </a:ln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6"/>
              <p:cNvSpPr/>
              <p:nvPr/>
            </p:nvSpPr>
            <p:spPr>
              <a:xfrm>
                <a:off x="3049025" y="3587175"/>
                <a:ext cx="962375" cy="954050"/>
              </a:xfrm>
              <a:custGeom>
                <a:rect b="b" l="l" r="r" t="t"/>
                <a:pathLst>
                  <a:path extrusionOk="0" h="38162" w="38495">
                    <a:moveTo>
                      <a:pt x="24418" y="1"/>
                    </a:moveTo>
                    <a:cubicBezTo>
                      <a:pt x="24359" y="561"/>
                      <a:pt x="23986" y="1096"/>
                      <a:pt x="23346" y="1096"/>
                    </a:cubicBezTo>
                    <a:cubicBezTo>
                      <a:pt x="23263" y="1096"/>
                      <a:pt x="23175" y="1087"/>
                      <a:pt x="23083" y="1068"/>
                    </a:cubicBezTo>
                    <a:cubicBezTo>
                      <a:pt x="23017" y="1068"/>
                      <a:pt x="22983" y="1001"/>
                      <a:pt x="22916" y="1001"/>
                    </a:cubicBezTo>
                    <a:cubicBezTo>
                      <a:pt x="21716" y="8307"/>
                      <a:pt x="17546" y="14277"/>
                      <a:pt x="14010" y="18114"/>
                    </a:cubicBezTo>
                    <a:cubicBezTo>
                      <a:pt x="9874" y="22617"/>
                      <a:pt x="5004" y="26286"/>
                      <a:pt x="33" y="29755"/>
                    </a:cubicBezTo>
                    <a:cubicBezTo>
                      <a:pt x="834" y="30155"/>
                      <a:pt x="701" y="31356"/>
                      <a:pt x="0" y="31757"/>
                    </a:cubicBezTo>
                    <a:lnTo>
                      <a:pt x="12676" y="38161"/>
                    </a:lnTo>
                    <a:cubicBezTo>
                      <a:pt x="13008" y="37690"/>
                      <a:pt x="13525" y="37311"/>
                      <a:pt x="14226" y="37311"/>
                    </a:cubicBezTo>
                    <a:cubicBezTo>
                      <a:pt x="14369" y="37311"/>
                      <a:pt x="14519" y="37327"/>
                      <a:pt x="14677" y="37361"/>
                    </a:cubicBezTo>
                    <a:cubicBezTo>
                      <a:pt x="15178" y="37494"/>
                      <a:pt x="15545" y="37694"/>
                      <a:pt x="15811" y="38028"/>
                    </a:cubicBezTo>
                    <a:cubicBezTo>
                      <a:pt x="23550" y="32991"/>
                      <a:pt x="30055" y="26119"/>
                      <a:pt x="34658" y="18013"/>
                    </a:cubicBezTo>
                    <a:cubicBezTo>
                      <a:pt x="37093" y="13744"/>
                      <a:pt x="38327" y="10108"/>
                      <a:pt x="38494" y="6739"/>
                    </a:cubicBezTo>
                    <a:lnTo>
                      <a:pt x="38494" y="6739"/>
                    </a:lnTo>
                    <a:cubicBezTo>
                      <a:pt x="38376" y="6762"/>
                      <a:pt x="38225" y="6786"/>
                      <a:pt x="38076" y="6786"/>
                    </a:cubicBezTo>
                    <a:cubicBezTo>
                      <a:pt x="38014" y="6786"/>
                      <a:pt x="37952" y="6782"/>
                      <a:pt x="37894" y="6772"/>
                    </a:cubicBezTo>
                    <a:cubicBezTo>
                      <a:pt x="36926" y="6572"/>
                      <a:pt x="36826" y="5505"/>
                      <a:pt x="37260" y="4904"/>
                    </a:cubicBezTo>
                    <a:lnTo>
                      <a:pt x="2441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6"/>
              <p:cNvSpPr/>
              <p:nvPr/>
            </p:nvSpPr>
            <p:spPr>
              <a:xfrm>
                <a:off x="3692800" y="3807000"/>
                <a:ext cx="104275" cy="95725"/>
              </a:xfrm>
              <a:custGeom>
                <a:rect b="b" l="l" r="r" t="t"/>
                <a:pathLst>
                  <a:path extrusionOk="0" h="3829" w="4171">
                    <a:moveTo>
                      <a:pt x="2052" y="1"/>
                    </a:moveTo>
                    <a:cubicBezTo>
                      <a:pt x="1171" y="1"/>
                      <a:pt x="374" y="621"/>
                      <a:pt x="201" y="1515"/>
                    </a:cubicBezTo>
                    <a:cubicBezTo>
                      <a:pt x="1" y="2549"/>
                      <a:pt x="668" y="3583"/>
                      <a:pt x="1702" y="3783"/>
                    </a:cubicBezTo>
                    <a:cubicBezTo>
                      <a:pt x="1837" y="3814"/>
                      <a:pt x="1971" y="3828"/>
                      <a:pt x="2103" y="3828"/>
                    </a:cubicBezTo>
                    <a:cubicBezTo>
                      <a:pt x="2984" y="3828"/>
                      <a:pt x="3767" y="3181"/>
                      <a:pt x="3970" y="2282"/>
                    </a:cubicBezTo>
                    <a:cubicBezTo>
                      <a:pt x="4170" y="1248"/>
                      <a:pt x="3503" y="247"/>
                      <a:pt x="2469" y="47"/>
                    </a:cubicBezTo>
                    <a:cubicBezTo>
                      <a:pt x="2330" y="16"/>
                      <a:pt x="2190" y="1"/>
                      <a:pt x="2052" y="1"/>
                    </a:cubicBez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6"/>
              <p:cNvSpPr/>
              <p:nvPr/>
            </p:nvSpPr>
            <p:spPr>
              <a:xfrm>
                <a:off x="3796675" y="3773000"/>
                <a:ext cx="95950" cy="178575"/>
              </a:xfrm>
              <a:custGeom>
                <a:rect b="b" l="l" r="r" t="t"/>
                <a:pathLst>
                  <a:path extrusionOk="0" h="7143" w="3838">
                    <a:moveTo>
                      <a:pt x="3538" y="1"/>
                    </a:moveTo>
                    <a:cubicBezTo>
                      <a:pt x="3431" y="1"/>
                      <a:pt x="3332" y="64"/>
                      <a:pt x="3318" y="206"/>
                    </a:cubicBezTo>
                    <a:cubicBezTo>
                      <a:pt x="2918" y="2675"/>
                      <a:pt x="1850" y="4876"/>
                      <a:pt x="149" y="6711"/>
                    </a:cubicBezTo>
                    <a:cubicBezTo>
                      <a:pt x="1" y="6909"/>
                      <a:pt x="163" y="7143"/>
                      <a:pt x="339" y="7143"/>
                    </a:cubicBezTo>
                    <a:cubicBezTo>
                      <a:pt x="401" y="7143"/>
                      <a:pt x="464" y="7114"/>
                      <a:pt x="516" y="7045"/>
                    </a:cubicBezTo>
                    <a:cubicBezTo>
                      <a:pt x="2317" y="5143"/>
                      <a:pt x="3418" y="2875"/>
                      <a:pt x="3818" y="306"/>
                    </a:cubicBezTo>
                    <a:cubicBezTo>
                      <a:pt x="3837" y="115"/>
                      <a:pt x="3681" y="1"/>
                      <a:pt x="3538" y="1"/>
                    </a:cubicBez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6"/>
              <p:cNvSpPr/>
              <p:nvPr/>
            </p:nvSpPr>
            <p:spPr>
              <a:xfrm>
                <a:off x="3822425" y="3792675"/>
                <a:ext cx="96475" cy="178450"/>
              </a:xfrm>
              <a:custGeom>
                <a:rect b="b" l="l" r="r" t="t"/>
                <a:pathLst>
                  <a:path extrusionOk="0" h="7138" w="3859">
                    <a:moveTo>
                      <a:pt x="3571" y="1"/>
                    </a:moveTo>
                    <a:cubicBezTo>
                      <a:pt x="3453" y="1"/>
                      <a:pt x="3337" y="70"/>
                      <a:pt x="3322" y="220"/>
                    </a:cubicBezTo>
                    <a:cubicBezTo>
                      <a:pt x="2922" y="2688"/>
                      <a:pt x="1888" y="4890"/>
                      <a:pt x="153" y="6725"/>
                    </a:cubicBezTo>
                    <a:cubicBezTo>
                      <a:pt x="1" y="6902"/>
                      <a:pt x="176" y="7138"/>
                      <a:pt x="372" y="7138"/>
                    </a:cubicBezTo>
                    <a:cubicBezTo>
                      <a:pt x="434" y="7138"/>
                      <a:pt x="497" y="7114"/>
                      <a:pt x="553" y="7058"/>
                    </a:cubicBezTo>
                    <a:cubicBezTo>
                      <a:pt x="2321" y="5123"/>
                      <a:pt x="3422" y="2855"/>
                      <a:pt x="3822" y="287"/>
                    </a:cubicBezTo>
                    <a:cubicBezTo>
                      <a:pt x="3859" y="103"/>
                      <a:pt x="3714" y="1"/>
                      <a:pt x="3571" y="1"/>
                    </a:cubicBez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6"/>
              <p:cNvSpPr/>
              <p:nvPr/>
            </p:nvSpPr>
            <p:spPr>
              <a:xfrm>
                <a:off x="3402600" y="3973450"/>
                <a:ext cx="385300" cy="300750"/>
              </a:xfrm>
              <a:custGeom>
                <a:rect b="b" l="l" r="r" t="t"/>
                <a:pathLst>
                  <a:path extrusionOk="0" h="12030" w="15412">
                    <a:moveTo>
                      <a:pt x="6574" y="0"/>
                    </a:moveTo>
                    <a:cubicBezTo>
                      <a:pt x="4353" y="0"/>
                      <a:pt x="2360" y="989"/>
                      <a:pt x="1435" y="2796"/>
                    </a:cubicBezTo>
                    <a:cubicBezTo>
                      <a:pt x="1" y="5598"/>
                      <a:pt x="1635" y="9301"/>
                      <a:pt x="5104" y="11102"/>
                    </a:cubicBezTo>
                    <a:cubicBezTo>
                      <a:pt x="6324" y="11730"/>
                      <a:pt x="7616" y="12029"/>
                      <a:pt x="8838" y="12029"/>
                    </a:cubicBezTo>
                    <a:cubicBezTo>
                      <a:pt x="11059" y="12029"/>
                      <a:pt x="13052" y="11041"/>
                      <a:pt x="13977" y="9234"/>
                    </a:cubicBezTo>
                    <a:cubicBezTo>
                      <a:pt x="15412" y="6432"/>
                      <a:pt x="13777" y="2729"/>
                      <a:pt x="10308" y="928"/>
                    </a:cubicBezTo>
                    <a:cubicBezTo>
                      <a:pt x="9088" y="300"/>
                      <a:pt x="7796" y="0"/>
                      <a:pt x="6574" y="0"/>
                    </a:cubicBez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6"/>
              <p:cNvSpPr/>
              <p:nvPr/>
            </p:nvSpPr>
            <p:spPr>
              <a:xfrm>
                <a:off x="3420125" y="3986925"/>
                <a:ext cx="350275" cy="273700"/>
              </a:xfrm>
              <a:custGeom>
                <a:rect b="b" l="l" r="r" t="t"/>
                <a:pathLst>
                  <a:path extrusionOk="0" h="10948" w="14011">
                    <a:moveTo>
                      <a:pt x="5943" y="280"/>
                    </a:moveTo>
                    <a:cubicBezTo>
                      <a:pt x="6399" y="280"/>
                      <a:pt x="6867" y="327"/>
                      <a:pt x="7339" y="422"/>
                    </a:cubicBezTo>
                    <a:cubicBezTo>
                      <a:pt x="8006" y="522"/>
                      <a:pt x="8640" y="756"/>
                      <a:pt x="9240" y="1089"/>
                    </a:cubicBezTo>
                    <a:cubicBezTo>
                      <a:pt x="12275" y="2624"/>
                      <a:pt x="13710" y="5860"/>
                      <a:pt x="12476" y="8295"/>
                    </a:cubicBezTo>
                    <a:cubicBezTo>
                      <a:pt x="11662" y="9836"/>
                      <a:pt x="9942" y="10690"/>
                      <a:pt x="8020" y="10690"/>
                    </a:cubicBezTo>
                    <a:cubicBezTo>
                      <a:pt x="6948" y="10690"/>
                      <a:pt x="5812" y="10424"/>
                      <a:pt x="4737" y="9862"/>
                    </a:cubicBezTo>
                    <a:cubicBezTo>
                      <a:pt x="1701" y="8328"/>
                      <a:pt x="300" y="5092"/>
                      <a:pt x="1534" y="2657"/>
                    </a:cubicBezTo>
                    <a:cubicBezTo>
                      <a:pt x="2317" y="1119"/>
                      <a:pt x="4016" y="280"/>
                      <a:pt x="5943" y="280"/>
                    </a:cubicBezTo>
                    <a:close/>
                    <a:moveTo>
                      <a:pt x="5989" y="1"/>
                    </a:moveTo>
                    <a:cubicBezTo>
                      <a:pt x="3974" y="1"/>
                      <a:pt x="2174" y="887"/>
                      <a:pt x="1334" y="2524"/>
                    </a:cubicBezTo>
                    <a:cubicBezTo>
                      <a:pt x="0" y="5092"/>
                      <a:pt x="1501" y="8461"/>
                      <a:pt x="4637" y="10096"/>
                    </a:cubicBezTo>
                    <a:cubicBezTo>
                      <a:pt x="5237" y="10429"/>
                      <a:pt x="5904" y="10663"/>
                      <a:pt x="6571" y="10796"/>
                    </a:cubicBezTo>
                    <a:cubicBezTo>
                      <a:pt x="7058" y="10897"/>
                      <a:pt x="7542" y="10947"/>
                      <a:pt x="8014" y="10947"/>
                    </a:cubicBezTo>
                    <a:cubicBezTo>
                      <a:pt x="10035" y="10947"/>
                      <a:pt x="11838" y="10038"/>
                      <a:pt x="12676" y="8361"/>
                    </a:cubicBezTo>
                    <a:cubicBezTo>
                      <a:pt x="14010" y="5826"/>
                      <a:pt x="12509" y="2457"/>
                      <a:pt x="9373" y="823"/>
                    </a:cubicBezTo>
                    <a:cubicBezTo>
                      <a:pt x="8263" y="267"/>
                      <a:pt x="7093" y="1"/>
                      <a:pt x="59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6"/>
              <p:cNvSpPr/>
              <p:nvPr/>
            </p:nvSpPr>
            <p:spPr>
              <a:xfrm>
                <a:off x="3495175" y="4027975"/>
                <a:ext cx="206825" cy="168100"/>
              </a:xfrm>
              <a:custGeom>
                <a:rect b="b" l="l" r="r" t="t"/>
                <a:pathLst>
                  <a:path extrusionOk="0" h="6724" w="8273">
                    <a:moveTo>
                      <a:pt x="1635" y="2116"/>
                    </a:moveTo>
                    <a:lnTo>
                      <a:pt x="3036" y="3117"/>
                    </a:lnTo>
                    <a:cubicBezTo>
                      <a:pt x="2802" y="3217"/>
                      <a:pt x="2569" y="3317"/>
                      <a:pt x="2369" y="3350"/>
                    </a:cubicBezTo>
                    <a:cubicBezTo>
                      <a:pt x="2321" y="3358"/>
                      <a:pt x="2274" y="3362"/>
                      <a:pt x="2227" y="3362"/>
                    </a:cubicBezTo>
                    <a:cubicBezTo>
                      <a:pt x="2076" y="3362"/>
                      <a:pt x="1929" y="3319"/>
                      <a:pt x="1801" y="3217"/>
                    </a:cubicBezTo>
                    <a:cubicBezTo>
                      <a:pt x="1635" y="3117"/>
                      <a:pt x="1535" y="2950"/>
                      <a:pt x="1501" y="2716"/>
                    </a:cubicBezTo>
                    <a:cubicBezTo>
                      <a:pt x="1468" y="2550"/>
                      <a:pt x="1501" y="2350"/>
                      <a:pt x="1635" y="2116"/>
                    </a:cubicBezTo>
                    <a:close/>
                    <a:moveTo>
                      <a:pt x="5848" y="2872"/>
                    </a:moveTo>
                    <a:cubicBezTo>
                      <a:pt x="6021" y="2872"/>
                      <a:pt x="6216" y="2921"/>
                      <a:pt x="6371" y="3050"/>
                    </a:cubicBezTo>
                    <a:cubicBezTo>
                      <a:pt x="6638" y="3217"/>
                      <a:pt x="6738" y="3384"/>
                      <a:pt x="6738" y="3650"/>
                    </a:cubicBezTo>
                    <a:cubicBezTo>
                      <a:pt x="6805" y="3851"/>
                      <a:pt x="6738" y="4117"/>
                      <a:pt x="6638" y="4351"/>
                    </a:cubicBezTo>
                    <a:lnTo>
                      <a:pt x="4970" y="3183"/>
                    </a:lnTo>
                    <a:cubicBezTo>
                      <a:pt x="5204" y="3017"/>
                      <a:pt x="5471" y="2950"/>
                      <a:pt x="5704" y="2883"/>
                    </a:cubicBezTo>
                    <a:cubicBezTo>
                      <a:pt x="5749" y="2876"/>
                      <a:pt x="5798" y="2872"/>
                      <a:pt x="5848" y="2872"/>
                    </a:cubicBezTo>
                    <a:close/>
                    <a:moveTo>
                      <a:pt x="3008" y="1"/>
                    </a:moveTo>
                    <a:cubicBezTo>
                      <a:pt x="2939" y="1"/>
                      <a:pt x="2871" y="5"/>
                      <a:pt x="2802" y="15"/>
                    </a:cubicBezTo>
                    <a:cubicBezTo>
                      <a:pt x="2535" y="15"/>
                      <a:pt x="2268" y="115"/>
                      <a:pt x="2035" y="215"/>
                    </a:cubicBezTo>
                    <a:cubicBezTo>
                      <a:pt x="1835" y="348"/>
                      <a:pt x="1568" y="515"/>
                      <a:pt x="1368" y="715"/>
                    </a:cubicBezTo>
                    <a:lnTo>
                      <a:pt x="567" y="181"/>
                    </a:lnTo>
                    <a:lnTo>
                      <a:pt x="0" y="1015"/>
                    </a:lnTo>
                    <a:lnTo>
                      <a:pt x="767" y="1549"/>
                    </a:lnTo>
                    <a:cubicBezTo>
                      <a:pt x="501" y="2116"/>
                      <a:pt x="367" y="2650"/>
                      <a:pt x="434" y="3117"/>
                    </a:cubicBezTo>
                    <a:cubicBezTo>
                      <a:pt x="534" y="3617"/>
                      <a:pt x="767" y="3951"/>
                      <a:pt x="1168" y="4218"/>
                    </a:cubicBezTo>
                    <a:cubicBezTo>
                      <a:pt x="1401" y="4384"/>
                      <a:pt x="1668" y="4518"/>
                      <a:pt x="1902" y="4551"/>
                    </a:cubicBezTo>
                    <a:cubicBezTo>
                      <a:pt x="2035" y="4584"/>
                      <a:pt x="2160" y="4601"/>
                      <a:pt x="2285" y="4601"/>
                    </a:cubicBezTo>
                    <a:cubicBezTo>
                      <a:pt x="2410" y="4601"/>
                      <a:pt x="2535" y="4584"/>
                      <a:pt x="2669" y="4551"/>
                    </a:cubicBezTo>
                    <a:cubicBezTo>
                      <a:pt x="2902" y="4484"/>
                      <a:pt x="3102" y="4384"/>
                      <a:pt x="3369" y="4284"/>
                    </a:cubicBezTo>
                    <a:cubicBezTo>
                      <a:pt x="3569" y="4151"/>
                      <a:pt x="3836" y="3984"/>
                      <a:pt x="4036" y="3851"/>
                    </a:cubicBezTo>
                    <a:lnTo>
                      <a:pt x="6038" y="5285"/>
                    </a:lnTo>
                    <a:cubicBezTo>
                      <a:pt x="5769" y="5515"/>
                      <a:pt x="5467" y="5624"/>
                      <a:pt x="5132" y="5624"/>
                    </a:cubicBezTo>
                    <a:cubicBezTo>
                      <a:pt x="4885" y="5624"/>
                      <a:pt x="4620" y="5565"/>
                      <a:pt x="4337" y="5452"/>
                    </a:cubicBezTo>
                    <a:lnTo>
                      <a:pt x="3836" y="6386"/>
                    </a:lnTo>
                    <a:cubicBezTo>
                      <a:pt x="4212" y="6611"/>
                      <a:pt x="4606" y="6724"/>
                      <a:pt x="5004" y="6724"/>
                    </a:cubicBezTo>
                    <a:cubicBezTo>
                      <a:pt x="5137" y="6724"/>
                      <a:pt x="5271" y="6711"/>
                      <a:pt x="5404" y="6686"/>
                    </a:cubicBezTo>
                    <a:cubicBezTo>
                      <a:pt x="5971" y="6553"/>
                      <a:pt x="6405" y="6319"/>
                      <a:pt x="6872" y="5819"/>
                    </a:cubicBezTo>
                    <a:lnTo>
                      <a:pt x="7706" y="6386"/>
                    </a:lnTo>
                    <a:lnTo>
                      <a:pt x="8273" y="5552"/>
                    </a:lnTo>
                    <a:lnTo>
                      <a:pt x="7506" y="5018"/>
                    </a:lnTo>
                    <a:cubicBezTo>
                      <a:pt x="7606" y="4718"/>
                      <a:pt x="7739" y="4451"/>
                      <a:pt x="7772" y="4151"/>
                    </a:cubicBezTo>
                    <a:cubicBezTo>
                      <a:pt x="7839" y="3851"/>
                      <a:pt x="7839" y="3617"/>
                      <a:pt x="7772" y="3350"/>
                    </a:cubicBezTo>
                    <a:cubicBezTo>
                      <a:pt x="7739" y="3117"/>
                      <a:pt x="7672" y="2883"/>
                      <a:pt x="7539" y="2683"/>
                    </a:cubicBezTo>
                    <a:cubicBezTo>
                      <a:pt x="7405" y="2516"/>
                      <a:pt x="7239" y="2316"/>
                      <a:pt x="7039" y="2183"/>
                    </a:cubicBezTo>
                    <a:cubicBezTo>
                      <a:pt x="6738" y="1983"/>
                      <a:pt x="6505" y="1849"/>
                      <a:pt x="6205" y="1816"/>
                    </a:cubicBezTo>
                    <a:cubicBezTo>
                      <a:pt x="6126" y="1806"/>
                      <a:pt x="6048" y="1802"/>
                      <a:pt x="5970" y="1802"/>
                    </a:cubicBezTo>
                    <a:cubicBezTo>
                      <a:pt x="5781" y="1802"/>
                      <a:pt x="5593" y="1826"/>
                      <a:pt x="5404" y="1849"/>
                    </a:cubicBezTo>
                    <a:cubicBezTo>
                      <a:pt x="5171" y="1949"/>
                      <a:pt x="4904" y="2016"/>
                      <a:pt x="4670" y="2149"/>
                    </a:cubicBezTo>
                    <a:cubicBezTo>
                      <a:pt x="4403" y="2283"/>
                      <a:pt x="4170" y="2383"/>
                      <a:pt x="3936" y="2550"/>
                    </a:cubicBezTo>
                    <a:lnTo>
                      <a:pt x="2235" y="1349"/>
                    </a:lnTo>
                    <a:cubicBezTo>
                      <a:pt x="2464" y="1190"/>
                      <a:pt x="2711" y="1106"/>
                      <a:pt x="2972" y="1106"/>
                    </a:cubicBezTo>
                    <a:cubicBezTo>
                      <a:pt x="3206" y="1106"/>
                      <a:pt x="3451" y="1174"/>
                      <a:pt x="3703" y="1315"/>
                    </a:cubicBezTo>
                    <a:lnTo>
                      <a:pt x="4237" y="348"/>
                    </a:lnTo>
                    <a:cubicBezTo>
                      <a:pt x="4003" y="215"/>
                      <a:pt x="3803" y="115"/>
                      <a:pt x="3536" y="48"/>
                    </a:cubicBezTo>
                    <a:cubicBezTo>
                      <a:pt x="3347" y="24"/>
                      <a:pt x="3175" y="1"/>
                      <a:pt x="30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 name="Google Shape;593;p36"/>
            <p:cNvGrpSpPr/>
            <p:nvPr/>
          </p:nvGrpSpPr>
          <p:grpSpPr>
            <a:xfrm>
              <a:off x="5811117" y="2088569"/>
              <a:ext cx="1867395" cy="2662812"/>
              <a:chOff x="5811117" y="2088569"/>
              <a:chExt cx="1867395" cy="2662812"/>
            </a:xfrm>
          </p:grpSpPr>
          <p:grpSp>
            <p:nvGrpSpPr>
              <p:cNvPr id="594" name="Google Shape;594;p36"/>
              <p:cNvGrpSpPr/>
              <p:nvPr/>
            </p:nvGrpSpPr>
            <p:grpSpPr>
              <a:xfrm>
                <a:off x="5811117" y="2088569"/>
                <a:ext cx="1867395" cy="2662812"/>
                <a:chOff x="2040800" y="2586750"/>
                <a:chExt cx="1530275" cy="2182275"/>
              </a:xfrm>
            </p:grpSpPr>
            <p:sp>
              <p:nvSpPr>
                <p:cNvPr id="595" name="Google Shape;595;p36"/>
                <p:cNvSpPr/>
                <p:nvPr/>
              </p:nvSpPr>
              <p:spPr>
                <a:xfrm>
                  <a:off x="2040800" y="2586750"/>
                  <a:ext cx="1530275" cy="2182275"/>
                </a:xfrm>
                <a:custGeom>
                  <a:rect b="b" l="l" r="r" t="t"/>
                  <a:pathLst>
                    <a:path extrusionOk="0" h="87291" w="61211">
                      <a:moveTo>
                        <a:pt x="30843" y="0"/>
                      </a:moveTo>
                      <a:cubicBezTo>
                        <a:pt x="30043" y="0"/>
                        <a:pt x="29293" y="545"/>
                        <a:pt x="28721" y="1090"/>
                      </a:cubicBezTo>
                      <a:cubicBezTo>
                        <a:pt x="26152" y="3491"/>
                        <a:pt x="24585" y="7027"/>
                        <a:pt x="21482" y="8662"/>
                      </a:cubicBezTo>
                      <a:cubicBezTo>
                        <a:pt x="21349" y="7494"/>
                        <a:pt x="21816" y="6360"/>
                        <a:pt x="21983" y="5193"/>
                      </a:cubicBezTo>
                      <a:cubicBezTo>
                        <a:pt x="22238" y="3376"/>
                        <a:pt x="20984" y="1874"/>
                        <a:pt x="19407" y="1874"/>
                      </a:cubicBezTo>
                      <a:cubicBezTo>
                        <a:pt x="18928" y="1874"/>
                        <a:pt x="18419" y="2013"/>
                        <a:pt x="17913" y="2324"/>
                      </a:cubicBezTo>
                      <a:cubicBezTo>
                        <a:pt x="16579" y="3158"/>
                        <a:pt x="15712" y="4826"/>
                        <a:pt x="15511" y="6360"/>
                      </a:cubicBezTo>
                      <a:cubicBezTo>
                        <a:pt x="15411" y="7194"/>
                        <a:pt x="15411" y="8028"/>
                        <a:pt x="14677" y="8528"/>
                      </a:cubicBezTo>
                      <a:cubicBezTo>
                        <a:pt x="14010" y="8962"/>
                        <a:pt x="13143" y="9029"/>
                        <a:pt x="12409" y="9329"/>
                      </a:cubicBezTo>
                      <a:cubicBezTo>
                        <a:pt x="12209" y="9429"/>
                        <a:pt x="11909" y="9496"/>
                        <a:pt x="11842" y="9763"/>
                      </a:cubicBezTo>
                      <a:cubicBezTo>
                        <a:pt x="11742" y="9963"/>
                        <a:pt x="11842" y="10263"/>
                        <a:pt x="11976" y="10496"/>
                      </a:cubicBezTo>
                      <a:cubicBezTo>
                        <a:pt x="12876" y="12364"/>
                        <a:pt x="22983" y="17868"/>
                        <a:pt x="24918" y="22805"/>
                      </a:cubicBezTo>
                      <a:lnTo>
                        <a:pt x="22750" y="23873"/>
                      </a:lnTo>
                      <a:cubicBezTo>
                        <a:pt x="15044" y="29110"/>
                        <a:pt x="8840" y="36615"/>
                        <a:pt x="5071" y="45288"/>
                      </a:cubicBezTo>
                      <a:cubicBezTo>
                        <a:pt x="1335" y="53961"/>
                        <a:pt x="0" y="63768"/>
                        <a:pt x="1335" y="73141"/>
                      </a:cubicBezTo>
                      <a:cubicBezTo>
                        <a:pt x="1568" y="74976"/>
                        <a:pt x="1968" y="76710"/>
                        <a:pt x="2302" y="78512"/>
                      </a:cubicBezTo>
                      <a:cubicBezTo>
                        <a:pt x="2669" y="80447"/>
                        <a:pt x="2836" y="82848"/>
                        <a:pt x="1201" y="83849"/>
                      </a:cubicBezTo>
                      <a:cubicBezTo>
                        <a:pt x="1824" y="84305"/>
                        <a:pt x="2532" y="84449"/>
                        <a:pt x="3284" y="84449"/>
                      </a:cubicBezTo>
                      <a:cubicBezTo>
                        <a:pt x="4588" y="84449"/>
                        <a:pt x="6026" y="84015"/>
                        <a:pt x="7385" y="84015"/>
                      </a:cubicBezTo>
                      <a:cubicBezTo>
                        <a:pt x="7594" y="84015"/>
                        <a:pt x="7801" y="84025"/>
                        <a:pt x="8006" y="84049"/>
                      </a:cubicBezTo>
                      <a:cubicBezTo>
                        <a:pt x="8933" y="84169"/>
                        <a:pt x="9994" y="84985"/>
                        <a:pt x="10924" y="84985"/>
                      </a:cubicBezTo>
                      <a:cubicBezTo>
                        <a:pt x="11032" y="84985"/>
                        <a:pt x="11138" y="84974"/>
                        <a:pt x="11242" y="84950"/>
                      </a:cubicBezTo>
                      <a:cubicBezTo>
                        <a:pt x="11537" y="84871"/>
                        <a:pt x="11855" y="84837"/>
                        <a:pt x="12188" y="84837"/>
                      </a:cubicBezTo>
                      <a:cubicBezTo>
                        <a:pt x="14259" y="84837"/>
                        <a:pt x="16937" y="86168"/>
                        <a:pt x="18747" y="86484"/>
                      </a:cubicBezTo>
                      <a:cubicBezTo>
                        <a:pt x="21582" y="86985"/>
                        <a:pt x="24518" y="87218"/>
                        <a:pt x="27387" y="87285"/>
                      </a:cubicBezTo>
                      <a:cubicBezTo>
                        <a:pt x="27698" y="87288"/>
                        <a:pt x="28009" y="87290"/>
                        <a:pt x="28320" y="87290"/>
                      </a:cubicBezTo>
                      <a:cubicBezTo>
                        <a:pt x="33773" y="87290"/>
                        <a:pt x="39169" y="86750"/>
                        <a:pt x="44565" y="86151"/>
                      </a:cubicBezTo>
                      <a:cubicBezTo>
                        <a:pt x="46433" y="85984"/>
                        <a:pt x="48335" y="85784"/>
                        <a:pt x="50069" y="85117"/>
                      </a:cubicBezTo>
                      <a:cubicBezTo>
                        <a:pt x="51103" y="84716"/>
                        <a:pt x="52104" y="84183"/>
                        <a:pt x="53205" y="84049"/>
                      </a:cubicBezTo>
                      <a:cubicBezTo>
                        <a:pt x="53405" y="84026"/>
                        <a:pt x="53608" y="84016"/>
                        <a:pt x="53812" y="84016"/>
                      </a:cubicBezTo>
                      <a:cubicBezTo>
                        <a:pt x="55172" y="84016"/>
                        <a:pt x="56604" y="84464"/>
                        <a:pt x="57912" y="84464"/>
                      </a:cubicBezTo>
                      <a:cubicBezTo>
                        <a:pt x="58664" y="84464"/>
                        <a:pt x="59376" y="84316"/>
                        <a:pt x="60010" y="83849"/>
                      </a:cubicBezTo>
                      <a:cubicBezTo>
                        <a:pt x="58375" y="82848"/>
                        <a:pt x="58542" y="80447"/>
                        <a:pt x="58909" y="78512"/>
                      </a:cubicBezTo>
                      <a:cubicBezTo>
                        <a:pt x="59243" y="76710"/>
                        <a:pt x="59643" y="74943"/>
                        <a:pt x="59876" y="73141"/>
                      </a:cubicBezTo>
                      <a:cubicBezTo>
                        <a:pt x="61211" y="63701"/>
                        <a:pt x="60410" y="53694"/>
                        <a:pt x="56140" y="45288"/>
                      </a:cubicBezTo>
                      <a:cubicBezTo>
                        <a:pt x="48735" y="30878"/>
                        <a:pt x="35893" y="23906"/>
                        <a:pt x="35893" y="23839"/>
                      </a:cubicBezTo>
                      <a:cubicBezTo>
                        <a:pt x="35059" y="21104"/>
                        <a:pt x="37093" y="18302"/>
                        <a:pt x="39095" y="16234"/>
                      </a:cubicBezTo>
                      <a:cubicBezTo>
                        <a:pt x="41663" y="13565"/>
                        <a:pt x="44365" y="10997"/>
                        <a:pt x="47234" y="8662"/>
                      </a:cubicBezTo>
                      <a:cubicBezTo>
                        <a:pt x="46856" y="8463"/>
                        <a:pt x="46468" y="8384"/>
                        <a:pt x="46072" y="8384"/>
                      </a:cubicBezTo>
                      <a:cubicBezTo>
                        <a:pt x="44513" y="8384"/>
                        <a:pt x="42835" y="9613"/>
                        <a:pt x="41166" y="9613"/>
                      </a:cubicBezTo>
                      <a:cubicBezTo>
                        <a:pt x="41054" y="9613"/>
                        <a:pt x="40942" y="9608"/>
                        <a:pt x="40829" y="9596"/>
                      </a:cubicBezTo>
                      <a:cubicBezTo>
                        <a:pt x="39996" y="9496"/>
                        <a:pt x="39195" y="8995"/>
                        <a:pt x="38494" y="8495"/>
                      </a:cubicBezTo>
                      <a:cubicBezTo>
                        <a:pt x="36159" y="6794"/>
                        <a:pt x="34225" y="4492"/>
                        <a:pt x="32924" y="1890"/>
                      </a:cubicBezTo>
                      <a:cubicBezTo>
                        <a:pt x="32557" y="1123"/>
                        <a:pt x="32257" y="356"/>
                        <a:pt x="31389" y="89"/>
                      </a:cubicBezTo>
                      <a:cubicBezTo>
                        <a:pt x="31206" y="28"/>
                        <a:pt x="31023" y="0"/>
                        <a:pt x="308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6"/>
                <p:cNvSpPr/>
                <p:nvPr/>
              </p:nvSpPr>
              <p:spPr>
                <a:xfrm>
                  <a:off x="2335175" y="2809950"/>
                  <a:ext cx="342775" cy="342775"/>
                </a:xfrm>
                <a:custGeom>
                  <a:rect b="b" l="l" r="r" t="t"/>
                  <a:pathLst>
                    <a:path extrusionOk="0" h="13711" w="13711">
                      <a:moveTo>
                        <a:pt x="2002" y="1"/>
                      </a:moveTo>
                      <a:lnTo>
                        <a:pt x="2002" y="1"/>
                      </a:lnTo>
                      <a:cubicBezTo>
                        <a:pt x="1535" y="134"/>
                        <a:pt x="1101" y="234"/>
                        <a:pt x="701" y="368"/>
                      </a:cubicBezTo>
                      <a:cubicBezTo>
                        <a:pt x="434" y="468"/>
                        <a:pt x="201" y="568"/>
                        <a:pt x="100" y="801"/>
                      </a:cubicBezTo>
                      <a:cubicBezTo>
                        <a:pt x="0" y="1035"/>
                        <a:pt x="100" y="1335"/>
                        <a:pt x="234" y="1535"/>
                      </a:cubicBezTo>
                      <a:cubicBezTo>
                        <a:pt x="1101" y="3470"/>
                        <a:pt x="10908" y="8807"/>
                        <a:pt x="13076" y="13710"/>
                      </a:cubicBezTo>
                      <a:cubicBezTo>
                        <a:pt x="13277" y="13644"/>
                        <a:pt x="13477" y="13577"/>
                        <a:pt x="13710" y="13510"/>
                      </a:cubicBezTo>
                      <a:cubicBezTo>
                        <a:pt x="13677" y="13344"/>
                        <a:pt x="13677" y="13177"/>
                        <a:pt x="13610" y="13010"/>
                      </a:cubicBezTo>
                      <a:cubicBezTo>
                        <a:pt x="13543" y="12510"/>
                        <a:pt x="13243" y="11876"/>
                        <a:pt x="13010" y="11476"/>
                      </a:cubicBezTo>
                      <a:cubicBezTo>
                        <a:pt x="12409" y="10375"/>
                        <a:pt x="11575" y="9407"/>
                        <a:pt x="10675" y="8573"/>
                      </a:cubicBezTo>
                      <a:cubicBezTo>
                        <a:pt x="9040" y="7072"/>
                        <a:pt x="7172" y="5705"/>
                        <a:pt x="5271" y="4504"/>
                      </a:cubicBezTo>
                      <a:cubicBezTo>
                        <a:pt x="4070" y="3737"/>
                        <a:pt x="2035" y="3070"/>
                        <a:pt x="1368" y="1735"/>
                      </a:cubicBezTo>
                      <a:cubicBezTo>
                        <a:pt x="934" y="901"/>
                        <a:pt x="1435" y="468"/>
                        <a:pt x="2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6"/>
                <p:cNvSpPr/>
                <p:nvPr/>
              </p:nvSpPr>
              <p:spPr>
                <a:xfrm>
                  <a:off x="2757600" y="2587575"/>
                  <a:ext cx="105850" cy="602675"/>
                </a:xfrm>
                <a:custGeom>
                  <a:rect b="b" l="l" r="r" t="t"/>
                  <a:pathLst>
                    <a:path extrusionOk="0" h="24107" w="4234">
                      <a:moveTo>
                        <a:pt x="2138" y="1"/>
                      </a:moveTo>
                      <a:cubicBezTo>
                        <a:pt x="1337" y="1"/>
                        <a:pt x="587" y="545"/>
                        <a:pt x="15" y="1090"/>
                      </a:cubicBezTo>
                      <a:cubicBezTo>
                        <a:pt x="5" y="1101"/>
                        <a:pt x="1" y="1105"/>
                        <a:pt x="2" y="1105"/>
                      </a:cubicBezTo>
                      <a:cubicBezTo>
                        <a:pt x="18" y="1105"/>
                        <a:pt x="592" y="636"/>
                        <a:pt x="1017" y="636"/>
                      </a:cubicBezTo>
                      <a:cubicBezTo>
                        <a:pt x="1226" y="636"/>
                        <a:pt x="1398" y="750"/>
                        <a:pt x="1450" y="1090"/>
                      </a:cubicBezTo>
                      <a:cubicBezTo>
                        <a:pt x="1717" y="2725"/>
                        <a:pt x="1316" y="12598"/>
                        <a:pt x="1483" y="24107"/>
                      </a:cubicBezTo>
                      <a:cubicBezTo>
                        <a:pt x="2150" y="8062"/>
                        <a:pt x="2951" y="1924"/>
                        <a:pt x="2984" y="1424"/>
                      </a:cubicBezTo>
                      <a:cubicBezTo>
                        <a:pt x="2984" y="952"/>
                        <a:pt x="3080" y="783"/>
                        <a:pt x="3219" y="783"/>
                      </a:cubicBezTo>
                      <a:cubicBezTo>
                        <a:pt x="3577" y="783"/>
                        <a:pt x="4222" y="1921"/>
                        <a:pt x="4232" y="1921"/>
                      </a:cubicBezTo>
                      <a:cubicBezTo>
                        <a:pt x="4233" y="1921"/>
                        <a:pt x="4229" y="1911"/>
                        <a:pt x="4218" y="1891"/>
                      </a:cubicBezTo>
                      <a:cubicBezTo>
                        <a:pt x="3852" y="1123"/>
                        <a:pt x="3551" y="356"/>
                        <a:pt x="2684" y="89"/>
                      </a:cubicBezTo>
                      <a:cubicBezTo>
                        <a:pt x="2500" y="28"/>
                        <a:pt x="2318" y="1"/>
                        <a:pt x="2138" y="1"/>
                      </a:cubicBezTo>
                      <a:close/>
                    </a:path>
                  </a:pathLst>
                </a:custGeom>
                <a:solidFill>
                  <a:srgbClr val="2F97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6"/>
                <p:cNvSpPr/>
                <p:nvPr/>
              </p:nvSpPr>
              <p:spPr>
                <a:xfrm>
                  <a:off x="2887225" y="2796250"/>
                  <a:ext cx="333600" cy="379000"/>
                </a:xfrm>
                <a:custGeom>
                  <a:rect b="b" l="l" r="r" t="t"/>
                  <a:pathLst>
                    <a:path extrusionOk="0" h="15160" w="13344">
                      <a:moveTo>
                        <a:pt x="12213" y="1"/>
                      </a:moveTo>
                      <a:cubicBezTo>
                        <a:pt x="10686" y="1"/>
                        <a:pt x="8980" y="1229"/>
                        <a:pt x="7301" y="1229"/>
                      </a:cubicBezTo>
                      <a:cubicBezTo>
                        <a:pt x="7202" y="1229"/>
                        <a:pt x="7104" y="1225"/>
                        <a:pt x="7006" y="1216"/>
                      </a:cubicBezTo>
                      <a:cubicBezTo>
                        <a:pt x="4804" y="3184"/>
                        <a:pt x="2669" y="5385"/>
                        <a:pt x="1368" y="8054"/>
                      </a:cubicBezTo>
                      <a:cubicBezTo>
                        <a:pt x="601" y="9755"/>
                        <a:pt x="1" y="11957"/>
                        <a:pt x="635" y="13825"/>
                      </a:cubicBezTo>
                      <a:cubicBezTo>
                        <a:pt x="868" y="14559"/>
                        <a:pt x="1335" y="14926"/>
                        <a:pt x="1902" y="15159"/>
                      </a:cubicBezTo>
                      <a:cubicBezTo>
                        <a:pt x="1302" y="12491"/>
                        <a:pt x="3236" y="9822"/>
                        <a:pt x="5205" y="7821"/>
                      </a:cubicBezTo>
                      <a:cubicBezTo>
                        <a:pt x="7740" y="5152"/>
                        <a:pt x="10508" y="2617"/>
                        <a:pt x="13344" y="282"/>
                      </a:cubicBezTo>
                      <a:cubicBezTo>
                        <a:pt x="12981" y="81"/>
                        <a:pt x="12603" y="1"/>
                        <a:pt x="122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6"/>
                <p:cNvSpPr/>
                <p:nvPr/>
              </p:nvSpPr>
              <p:spPr>
                <a:xfrm>
                  <a:off x="2428575" y="2633600"/>
                  <a:ext cx="291900" cy="537475"/>
                </a:xfrm>
                <a:custGeom>
                  <a:rect b="b" l="l" r="r" t="t"/>
                  <a:pathLst>
                    <a:path extrusionOk="0" h="21499" w="11676">
                      <a:moveTo>
                        <a:pt x="3938" y="0"/>
                      </a:moveTo>
                      <a:cubicBezTo>
                        <a:pt x="3460" y="0"/>
                        <a:pt x="2949" y="139"/>
                        <a:pt x="2435" y="450"/>
                      </a:cubicBezTo>
                      <a:cubicBezTo>
                        <a:pt x="1101" y="1284"/>
                        <a:pt x="167" y="2952"/>
                        <a:pt x="0" y="4486"/>
                      </a:cubicBezTo>
                      <a:cubicBezTo>
                        <a:pt x="0" y="4496"/>
                        <a:pt x="1" y="4501"/>
                        <a:pt x="3" y="4501"/>
                      </a:cubicBezTo>
                      <a:cubicBezTo>
                        <a:pt x="11" y="4501"/>
                        <a:pt x="44" y="4351"/>
                        <a:pt x="100" y="4153"/>
                      </a:cubicBezTo>
                      <a:cubicBezTo>
                        <a:pt x="234" y="3702"/>
                        <a:pt x="634" y="3477"/>
                        <a:pt x="1034" y="3477"/>
                      </a:cubicBezTo>
                      <a:cubicBezTo>
                        <a:pt x="1435" y="3477"/>
                        <a:pt x="1835" y="3702"/>
                        <a:pt x="1968" y="4153"/>
                      </a:cubicBezTo>
                      <a:cubicBezTo>
                        <a:pt x="4103" y="11458"/>
                        <a:pt x="11308" y="21031"/>
                        <a:pt x="11675" y="21498"/>
                      </a:cubicBezTo>
                      <a:cubicBezTo>
                        <a:pt x="11675" y="21465"/>
                        <a:pt x="6305" y="10891"/>
                        <a:pt x="5971" y="6788"/>
                      </a:cubicBezTo>
                      <a:cubicBezTo>
                        <a:pt x="5871" y="5620"/>
                        <a:pt x="6305" y="4486"/>
                        <a:pt x="6472" y="3319"/>
                      </a:cubicBezTo>
                      <a:cubicBezTo>
                        <a:pt x="6727" y="1502"/>
                        <a:pt x="5512" y="0"/>
                        <a:pt x="3938" y="0"/>
                      </a:cubicBezTo>
                      <a:close/>
                    </a:path>
                  </a:pathLst>
                </a:custGeom>
                <a:solidFill>
                  <a:srgbClr val="2F97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6"/>
                <p:cNvSpPr/>
                <p:nvPr/>
              </p:nvSpPr>
              <p:spPr>
                <a:xfrm>
                  <a:off x="2611200" y="3125825"/>
                  <a:ext cx="345275" cy="76925"/>
                </a:xfrm>
                <a:custGeom>
                  <a:rect b="b" l="l" r="r" t="t"/>
                  <a:pathLst>
                    <a:path extrusionOk="0" h="3077" w="13811">
                      <a:moveTo>
                        <a:pt x="12815" y="0"/>
                      </a:moveTo>
                      <a:cubicBezTo>
                        <a:pt x="12757" y="0"/>
                        <a:pt x="12699" y="13"/>
                        <a:pt x="12643" y="41"/>
                      </a:cubicBezTo>
                      <a:cubicBezTo>
                        <a:pt x="10842" y="742"/>
                        <a:pt x="8874" y="1042"/>
                        <a:pt x="6906" y="1042"/>
                      </a:cubicBezTo>
                      <a:cubicBezTo>
                        <a:pt x="4971" y="1042"/>
                        <a:pt x="2969" y="775"/>
                        <a:pt x="1168" y="141"/>
                      </a:cubicBezTo>
                      <a:cubicBezTo>
                        <a:pt x="1123" y="130"/>
                        <a:pt x="1079" y="125"/>
                        <a:pt x="1035" y="125"/>
                      </a:cubicBezTo>
                      <a:cubicBezTo>
                        <a:pt x="688" y="125"/>
                        <a:pt x="378" y="461"/>
                        <a:pt x="201" y="875"/>
                      </a:cubicBezTo>
                      <a:cubicBezTo>
                        <a:pt x="1" y="1309"/>
                        <a:pt x="34" y="1876"/>
                        <a:pt x="434" y="2076"/>
                      </a:cubicBezTo>
                      <a:cubicBezTo>
                        <a:pt x="2569" y="2810"/>
                        <a:pt x="4737" y="3077"/>
                        <a:pt x="6906" y="3077"/>
                      </a:cubicBezTo>
                      <a:cubicBezTo>
                        <a:pt x="9074" y="3044"/>
                        <a:pt x="11242" y="2743"/>
                        <a:pt x="13343" y="1909"/>
                      </a:cubicBezTo>
                      <a:cubicBezTo>
                        <a:pt x="13744" y="1709"/>
                        <a:pt x="13810" y="1176"/>
                        <a:pt x="13577" y="709"/>
                      </a:cubicBezTo>
                      <a:cubicBezTo>
                        <a:pt x="13410" y="320"/>
                        <a:pt x="13105" y="0"/>
                        <a:pt x="12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 name="Google Shape;601;p36"/>
              <p:cNvSpPr/>
              <p:nvPr/>
            </p:nvSpPr>
            <p:spPr>
              <a:xfrm>
                <a:off x="6516578" y="3491660"/>
                <a:ext cx="456473" cy="596035"/>
              </a:xfrm>
              <a:custGeom>
                <a:rect b="b" l="l" r="r" t="t"/>
                <a:pathLst>
                  <a:path extrusionOk="0" h="36327" w="27821">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 name="Google Shape;602;p36"/>
            <p:cNvGrpSpPr/>
            <p:nvPr/>
          </p:nvGrpSpPr>
          <p:grpSpPr>
            <a:xfrm>
              <a:off x="4578176" y="3267583"/>
              <a:ext cx="1319352" cy="1356866"/>
              <a:chOff x="608005" y="2953350"/>
              <a:chExt cx="1600572" cy="1646083"/>
            </a:xfrm>
          </p:grpSpPr>
          <p:sp>
            <p:nvSpPr>
              <p:cNvPr id="603" name="Google Shape;603;p36"/>
              <p:cNvSpPr/>
              <p:nvPr/>
            </p:nvSpPr>
            <p:spPr>
              <a:xfrm>
                <a:off x="870178" y="2953350"/>
                <a:ext cx="1261280" cy="240679"/>
              </a:xfrm>
              <a:custGeom>
                <a:rect b="b" l="l" r="r" t="t"/>
                <a:pathLst>
                  <a:path extrusionOk="0" h="7813" w="40944">
                    <a:moveTo>
                      <a:pt x="0" y="1"/>
                    </a:moveTo>
                    <a:lnTo>
                      <a:pt x="0" y="7813"/>
                    </a:lnTo>
                    <a:lnTo>
                      <a:pt x="40944" y="7813"/>
                    </a:lnTo>
                    <a:lnTo>
                      <a:pt x="40944" y="1"/>
                    </a:ln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6"/>
              <p:cNvSpPr/>
              <p:nvPr/>
            </p:nvSpPr>
            <p:spPr>
              <a:xfrm>
                <a:off x="2100494" y="2953350"/>
                <a:ext cx="61826" cy="240679"/>
              </a:xfrm>
              <a:custGeom>
                <a:rect b="b" l="l" r="r" t="t"/>
                <a:pathLst>
                  <a:path extrusionOk="0" h="7813" w="2007">
                    <a:moveTo>
                      <a:pt x="0" y="1"/>
                    </a:moveTo>
                    <a:lnTo>
                      <a:pt x="0"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6"/>
              <p:cNvSpPr/>
              <p:nvPr/>
            </p:nvSpPr>
            <p:spPr>
              <a:xfrm>
                <a:off x="970353" y="4506705"/>
                <a:ext cx="46854" cy="73994"/>
              </a:xfrm>
              <a:custGeom>
                <a:rect b="b" l="l" r="r" t="t"/>
                <a:pathLst>
                  <a:path extrusionOk="0" h="2402" w="1521">
                    <a:moveTo>
                      <a:pt x="700" y="0"/>
                    </a:moveTo>
                    <a:cubicBezTo>
                      <a:pt x="609" y="0"/>
                      <a:pt x="487" y="0"/>
                      <a:pt x="366" y="31"/>
                    </a:cubicBezTo>
                    <a:cubicBezTo>
                      <a:pt x="274" y="61"/>
                      <a:pt x="153" y="91"/>
                      <a:pt x="1" y="152"/>
                    </a:cubicBezTo>
                    <a:lnTo>
                      <a:pt x="1" y="456"/>
                    </a:lnTo>
                    <a:cubicBezTo>
                      <a:pt x="153" y="395"/>
                      <a:pt x="274" y="335"/>
                      <a:pt x="366" y="304"/>
                    </a:cubicBezTo>
                    <a:cubicBezTo>
                      <a:pt x="487" y="274"/>
                      <a:pt x="609" y="243"/>
                      <a:pt x="700" y="243"/>
                    </a:cubicBezTo>
                    <a:cubicBezTo>
                      <a:pt x="852" y="243"/>
                      <a:pt x="943" y="304"/>
                      <a:pt x="1034" y="365"/>
                    </a:cubicBezTo>
                    <a:cubicBezTo>
                      <a:pt x="1125" y="456"/>
                      <a:pt x="1186" y="547"/>
                      <a:pt x="1186" y="699"/>
                    </a:cubicBezTo>
                    <a:cubicBezTo>
                      <a:pt x="1186" y="760"/>
                      <a:pt x="1156" y="851"/>
                      <a:pt x="1125" y="912"/>
                    </a:cubicBezTo>
                    <a:cubicBezTo>
                      <a:pt x="1065" y="1003"/>
                      <a:pt x="1004" y="1094"/>
                      <a:pt x="913" y="1216"/>
                    </a:cubicBezTo>
                    <a:cubicBezTo>
                      <a:pt x="852" y="1277"/>
                      <a:pt x="700" y="1429"/>
                      <a:pt x="487" y="1642"/>
                    </a:cubicBezTo>
                    <a:cubicBezTo>
                      <a:pt x="274" y="1854"/>
                      <a:pt x="122" y="2006"/>
                      <a:pt x="1" y="2128"/>
                    </a:cubicBezTo>
                    <a:lnTo>
                      <a:pt x="1" y="2402"/>
                    </a:lnTo>
                    <a:lnTo>
                      <a:pt x="1521" y="2402"/>
                    </a:lnTo>
                    <a:lnTo>
                      <a:pt x="1521" y="2128"/>
                    </a:lnTo>
                    <a:lnTo>
                      <a:pt x="396" y="2128"/>
                    </a:lnTo>
                    <a:cubicBezTo>
                      <a:pt x="639" y="1885"/>
                      <a:pt x="852" y="1672"/>
                      <a:pt x="1004" y="1520"/>
                    </a:cubicBezTo>
                    <a:cubicBezTo>
                      <a:pt x="1125" y="1368"/>
                      <a:pt x="1217" y="1277"/>
                      <a:pt x="1247" y="1246"/>
                    </a:cubicBezTo>
                    <a:cubicBezTo>
                      <a:pt x="1338" y="1125"/>
                      <a:pt x="1399" y="1034"/>
                      <a:pt x="1429" y="943"/>
                    </a:cubicBezTo>
                    <a:cubicBezTo>
                      <a:pt x="1490" y="851"/>
                      <a:pt x="1490" y="760"/>
                      <a:pt x="1490" y="669"/>
                    </a:cubicBezTo>
                    <a:cubicBezTo>
                      <a:pt x="1490" y="456"/>
                      <a:pt x="1429" y="304"/>
                      <a:pt x="1277" y="183"/>
                    </a:cubicBezTo>
                    <a:cubicBezTo>
                      <a:pt x="1125" y="61"/>
                      <a:pt x="943" y="0"/>
                      <a:pt x="700" y="0"/>
                    </a:cubicBezTo>
                    <a:close/>
                  </a:path>
                </a:pathLst>
              </a:custGeom>
              <a:solidFill>
                <a:srgbClr val="AD6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6"/>
              <p:cNvSpPr/>
              <p:nvPr/>
            </p:nvSpPr>
            <p:spPr>
              <a:xfrm>
                <a:off x="1034025" y="4506705"/>
                <a:ext cx="50613" cy="75873"/>
              </a:xfrm>
              <a:custGeom>
                <a:rect b="b" l="l" r="r" t="t"/>
                <a:pathLst>
                  <a:path extrusionOk="0" h="2463" w="1643">
                    <a:moveTo>
                      <a:pt x="821" y="243"/>
                    </a:moveTo>
                    <a:cubicBezTo>
                      <a:pt x="973" y="243"/>
                      <a:pt x="1095" y="335"/>
                      <a:pt x="1186" y="487"/>
                    </a:cubicBezTo>
                    <a:cubicBezTo>
                      <a:pt x="1277" y="639"/>
                      <a:pt x="1308" y="882"/>
                      <a:pt x="1308" y="1216"/>
                    </a:cubicBezTo>
                    <a:cubicBezTo>
                      <a:pt x="1308" y="1550"/>
                      <a:pt x="1277" y="1794"/>
                      <a:pt x="1186" y="1976"/>
                    </a:cubicBezTo>
                    <a:cubicBezTo>
                      <a:pt x="1095" y="2128"/>
                      <a:pt x="973" y="2219"/>
                      <a:pt x="821" y="2219"/>
                    </a:cubicBezTo>
                    <a:cubicBezTo>
                      <a:pt x="639" y="2219"/>
                      <a:pt x="517" y="2128"/>
                      <a:pt x="426" y="1976"/>
                    </a:cubicBezTo>
                    <a:cubicBezTo>
                      <a:pt x="365" y="1794"/>
                      <a:pt x="305" y="1550"/>
                      <a:pt x="305" y="1216"/>
                    </a:cubicBezTo>
                    <a:cubicBezTo>
                      <a:pt x="305" y="882"/>
                      <a:pt x="365" y="639"/>
                      <a:pt x="426" y="487"/>
                    </a:cubicBezTo>
                    <a:cubicBezTo>
                      <a:pt x="517" y="335"/>
                      <a:pt x="639" y="243"/>
                      <a:pt x="821" y="243"/>
                    </a:cubicBezTo>
                    <a:close/>
                    <a:moveTo>
                      <a:pt x="821" y="0"/>
                    </a:moveTo>
                    <a:cubicBezTo>
                      <a:pt x="548" y="0"/>
                      <a:pt x="335" y="91"/>
                      <a:pt x="214" y="304"/>
                    </a:cubicBezTo>
                    <a:cubicBezTo>
                      <a:pt x="62" y="517"/>
                      <a:pt x="1" y="821"/>
                      <a:pt x="1" y="1216"/>
                    </a:cubicBezTo>
                    <a:cubicBezTo>
                      <a:pt x="1" y="1611"/>
                      <a:pt x="62" y="1946"/>
                      <a:pt x="214" y="2158"/>
                    </a:cubicBezTo>
                    <a:cubicBezTo>
                      <a:pt x="335" y="2341"/>
                      <a:pt x="548" y="2462"/>
                      <a:pt x="821" y="2462"/>
                    </a:cubicBezTo>
                    <a:cubicBezTo>
                      <a:pt x="1095" y="2462"/>
                      <a:pt x="1277" y="2341"/>
                      <a:pt x="1429" y="2158"/>
                    </a:cubicBezTo>
                    <a:cubicBezTo>
                      <a:pt x="1581" y="1946"/>
                      <a:pt x="1642" y="1611"/>
                      <a:pt x="1642" y="1216"/>
                    </a:cubicBezTo>
                    <a:cubicBezTo>
                      <a:pt x="1642" y="821"/>
                      <a:pt x="1581" y="517"/>
                      <a:pt x="1429" y="304"/>
                    </a:cubicBezTo>
                    <a:cubicBezTo>
                      <a:pt x="1277" y="91"/>
                      <a:pt x="1095" y="0"/>
                      <a:pt x="821" y="0"/>
                    </a:cubicBezTo>
                    <a:close/>
                  </a:path>
                </a:pathLst>
              </a:custGeom>
              <a:solidFill>
                <a:srgbClr val="AD6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6"/>
              <p:cNvSpPr/>
              <p:nvPr/>
            </p:nvSpPr>
            <p:spPr>
              <a:xfrm>
                <a:off x="1098652" y="4506705"/>
                <a:ext cx="46824" cy="73994"/>
              </a:xfrm>
              <a:custGeom>
                <a:rect b="b" l="l" r="r" t="t"/>
                <a:pathLst>
                  <a:path extrusionOk="0" h="2402" w="1520">
                    <a:moveTo>
                      <a:pt x="699" y="0"/>
                    </a:moveTo>
                    <a:cubicBezTo>
                      <a:pt x="608" y="0"/>
                      <a:pt x="486" y="0"/>
                      <a:pt x="365" y="31"/>
                    </a:cubicBezTo>
                    <a:cubicBezTo>
                      <a:pt x="274" y="61"/>
                      <a:pt x="152" y="91"/>
                      <a:pt x="0" y="152"/>
                    </a:cubicBezTo>
                    <a:lnTo>
                      <a:pt x="0" y="456"/>
                    </a:lnTo>
                    <a:cubicBezTo>
                      <a:pt x="152" y="395"/>
                      <a:pt x="274" y="335"/>
                      <a:pt x="365" y="304"/>
                    </a:cubicBezTo>
                    <a:cubicBezTo>
                      <a:pt x="486" y="274"/>
                      <a:pt x="608" y="243"/>
                      <a:pt x="699" y="243"/>
                    </a:cubicBezTo>
                    <a:cubicBezTo>
                      <a:pt x="851" y="243"/>
                      <a:pt x="942" y="304"/>
                      <a:pt x="1033" y="365"/>
                    </a:cubicBezTo>
                    <a:cubicBezTo>
                      <a:pt x="1125" y="456"/>
                      <a:pt x="1185" y="547"/>
                      <a:pt x="1185" y="699"/>
                    </a:cubicBezTo>
                    <a:cubicBezTo>
                      <a:pt x="1185" y="760"/>
                      <a:pt x="1155" y="851"/>
                      <a:pt x="1125" y="912"/>
                    </a:cubicBezTo>
                    <a:cubicBezTo>
                      <a:pt x="1064" y="1003"/>
                      <a:pt x="1003" y="1094"/>
                      <a:pt x="912" y="1216"/>
                    </a:cubicBezTo>
                    <a:cubicBezTo>
                      <a:pt x="851" y="1277"/>
                      <a:pt x="699" y="1429"/>
                      <a:pt x="486" y="1642"/>
                    </a:cubicBezTo>
                    <a:cubicBezTo>
                      <a:pt x="274" y="1854"/>
                      <a:pt x="122" y="2006"/>
                      <a:pt x="0" y="2128"/>
                    </a:cubicBezTo>
                    <a:lnTo>
                      <a:pt x="0" y="2402"/>
                    </a:lnTo>
                    <a:lnTo>
                      <a:pt x="1520" y="2402"/>
                    </a:lnTo>
                    <a:lnTo>
                      <a:pt x="1520" y="2128"/>
                    </a:lnTo>
                    <a:lnTo>
                      <a:pt x="395" y="2128"/>
                    </a:lnTo>
                    <a:cubicBezTo>
                      <a:pt x="638" y="1885"/>
                      <a:pt x="851" y="1672"/>
                      <a:pt x="1003" y="1520"/>
                    </a:cubicBezTo>
                    <a:cubicBezTo>
                      <a:pt x="1125" y="1368"/>
                      <a:pt x="1216" y="1277"/>
                      <a:pt x="1246" y="1246"/>
                    </a:cubicBezTo>
                    <a:cubicBezTo>
                      <a:pt x="1337" y="1125"/>
                      <a:pt x="1398" y="1034"/>
                      <a:pt x="1459" y="943"/>
                    </a:cubicBezTo>
                    <a:cubicBezTo>
                      <a:pt x="1489" y="851"/>
                      <a:pt x="1489" y="760"/>
                      <a:pt x="1489" y="669"/>
                    </a:cubicBezTo>
                    <a:cubicBezTo>
                      <a:pt x="1489" y="456"/>
                      <a:pt x="1429" y="304"/>
                      <a:pt x="1277" y="183"/>
                    </a:cubicBezTo>
                    <a:cubicBezTo>
                      <a:pt x="1125" y="61"/>
                      <a:pt x="942" y="0"/>
                      <a:pt x="699" y="0"/>
                    </a:cubicBezTo>
                    <a:close/>
                  </a:path>
                </a:pathLst>
              </a:custGeom>
              <a:solidFill>
                <a:srgbClr val="AD6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6"/>
              <p:cNvSpPr/>
              <p:nvPr/>
            </p:nvSpPr>
            <p:spPr>
              <a:xfrm>
                <a:off x="1162294" y="4506705"/>
                <a:ext cx="50613" cy="75873"/>
              </a:xfrm>
              <a:custGeom>
                <a:rect b="b" l="l" r="r" t="t"/>
                <a:pathLst>
                  <a:path extrusionOk="0" h="2463" w="1643">
                    <a:moveTo>
                      <a:pt x="822" y="243"/>
                    </a:moveTo>
                    <a:cubicBezTo>
                      <a:pt x="974" y="243"/>
                      <a:pt x="1095" y="335"/>
                      <a:pt x="1186" y="487"/>
                    </a:cubicBezTo>
                    <a:cubicBezTo>
                      <a:pt x="1278" y="639"/>
                      <a:pt x="1308" y="882"/>
                      <a:pt x="1308" y="1216"/>
                    </a:cubicBezTo>
                    <a:cubicBezTo>
                      <a:pt x="1308" y="1550"/>
                      <a:pt x="1278" y="1794"/>
                      <a:pt x="1186" y="1976"/>
                    </a:cubicBezTo>
                    <a:cubicBezTo>
                      <a:pt x="1095" y="2128"/>
                      <a:pt x="974" y="2219"/>
                      <a:pt x="822" y="2219"/>
                    </a:cubicBezTo>
                    <a:cubicBezTo>
                      <a:pt x="639" y="2219"/>
                      <a:pt x="518" y="2128"/>
                      <a:pt x="426" y="1976"/>
                    </a:cubicBezTo>
                    <a:cubicBezTo>
                      <a:pt x="366" y="1794"/>
                      <a:pt x="305" y="1550"/>
                      <a:pt x="305" y="1216"/>
                    </a:cubicBezTo>
                    <a:cubicBezTo>
                      <a:pt x="305" y="882"/>
                      <a:pt x="366" y="639"/>
                      <a:pt x="426" y="487"/>
                    </a:cubicBezTo>
                    <a:cubicBezTo>
                      <a:pt x="518" y="335"/>
                      <a:pt x="639" y="243"/>
                      <a:pt x="822" y="243"/>
                    </a:cubicBezTo>
                    <a:close/>
                    <a:moveTo>
                      <a:pt x="822" y="0"/>
                    </a:moveTo>
                    <a:cubicBezTo>
                      <a:pt x="548" y="0"/>
                      <a:pt x="335" y="91"/>
                      <a:pt x="214" y="304"/>
                    </a:cubicBezTo>
                    <a:cubicBezTo>
                      <a:pt x="62" y="517"/>
                      <a:pt x="1" y="821"/>
                      <a:pt x="1" y="1216"/>
                    </a:cubicBezTo>
                    <a:cubicBezTo>
                      <a:pt x="1" y="1611"/>
                      <a:pt x="62" y="1946"/>
                      <a:pt x="214" y="2158"/>
                    </a:cubicBezTo>
                    <a:cubicBezTo>
                      <a:pt x="335" y="2341"/>
                      <a:pt x="548" y="2462"/>
                      <a:pt x="822" y="2462"/>
                    </a:cubicBezTo>
                    <a:cubicBezTo>
                      <a:pt x="1095" y="2462"/>
                      <a:pt x="1278" y="2341"/>
                      <a:pt x="1430" y="2158"/>
                    </a:cubicBezTo>
                    <a:cubicBezTo>
                      <a:pt x="1582" y="1946"/>
                      <a:pt x="1642" y="1611"/>
                      <a:pt x="1642" y="1216"/>
                    </a:cubicBezTo>
                    <a:cubicBezTo>
                      <a:pt x="1642" y="821"/>
                      <a:pt x="1582" y="517"/>
                      <a:pt x="1430" y="304"/>
                    </a:cubicBezTo>
                    <a:cubicBezTo>
                      <a:pt x="1278" y="91"/>
                      <a:pt x="1095" y="0"/>
                      <a:pt x="822" y="0"/>
                    </a:cubicBezTo>
                    <a:close/>
                  </a:path>
                </a:pathLst>
              </a:custGeom>
              <a:solidFill>
                <a:srgbClr val="AD6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6"/>
              <p:cNvSpPr/>
              <p:nvPr/>
            </p:nvSpPr>
            <p:spPr>
              <a:xfrm>
                <a:off x="1256862" y="4549769"/>
                <a:ext cx="26246" cy="7516"/>
              </a:xfrm>
              <a:custGeom>
                <a:rect b="b" l="l" r="r" t="t"/>
                <a:pathLst>
                  <a:path extrusionOk="0" h="244" w="852">
                    <a:moveTo>
                      <a:pt x="1" y="0"/>
                    </a:moveTo>
                    <a:lnTo>
                      <a:pt x="1" y="244"/>
                    </a:lnTo>
                    <a:lnTo>
                      <a:pt x="852" y="244"/>
                    </a:lnTo>
                    <a:lnTo>
                      <a:pt x="852" y="0"/>
                    </a:lnTo>
                    <a:close/>
                  </a:path>
                </a:pathLst>
              </a:custGeom>
              <a:solidFill>
                <a:srgbClr val="AD6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6"/>
              <p:cNvSpPr/>
              <p:nvPr/>
            </p:nvSpPr>
            <p:spPr>
              <a:xfrm>
                <a:off x="1327096" y="4506705"/>
                <a:ext cx="50582" cy="75873"/>
              </a:xfrm>
              <a:custGeom>
                <a:rect b="b" l="l" r="r" t="t"/>
                <a:pathLst>
                  <a:path extrusionOk="0" h="2463" w="1642">
                    <a:moveTo>
                      <a:pt x="821" y="243"/>
                    </a:moveTo>
                    <a:cubicBezTo>
                      <a:pt x="973" y="243"/>
                      <a:pt x="1095" y="335"/>
                      <a:pt x="1186" y="487"/>
                    </a:cubicBezTo>
                    <a:cubicBezTo>
                      <a:pt x="1277" y="639"/>
                      <a:pt x="1308" y="882"/>
                      <a:pt x="1308" y="1216"/>
                    </a:cubicBezTo>
                    <a:cubicBezTo>
                      <a:pt x="1308" y="1550"/>
                      <a:pt x="1277" y="1794"/>
                      <a:pt x="1186" y="1976"/>
                    </a:cubicBezTo>
                    <a:cubicBezTo>
                      <a:pt x="1095" y="2128"/>
                      <a:pt x="973" y="2219"/>
                      <a:pt x="821" y="2219"/>
                    </a:cubicBezTo>
                    <a:cubicBezTo>
                      <a:pt x="639" y="2219"/>
                      <a:pt x="517" y="2128"/>
                      <a:pt x="426" y="1976"/>
                    </a:cubicBezTo>
                    <a:cubicBezTo>
                      <a:pt x="365" y="1794"/>
                      <a:pt x="305" y="1550"/>
                      <a:pt x="305" y="1216"/>
                    </a:cubicBezTo>
                    <a:cubicBezTo>
                      <a:pt x="305" y="882"/>
                      <a:pt x="365" y="639"/>
                      <a:pt x="426" y="487"/>
                    </a:cubicBezTo>
                    <a:cubicBezTo>
                      <a:pt x="517" y="335"/>
                      <a:pt x="639" y="243"/>
                      <a:pt x="821" y="243"/>
                    </a:cubicBezTo>
                    <a:close/>
                    <a:moveTo>
                      <a:pt x="821" y="0"/>
                    </a:moveTo>
                    <a:cubicBezTo>
                      <a:pt x="548" y="0"/>
                      <a:pt x="335" y="91"/>
                      <a:pt x="183" y="304"/>
                    </a:cubicBezTo>
                    <a:cubicBezTo>
                      <a:pt x="61" y="517"/>
                      <a:pt x="1" y="821"/>
                      <a:pt x="1" y="1216"/>
                    </a:cubicBezTo>
                    <a:cubicBezTo>
                      <a:pt x="1" y="1611"/>
                      <a:pt x="61" y="1946"/>
                      <a:pt x="183" y="2158"/>
                    </a:cubicBezTo>
                    <a:cubicBezTo>
                      <a:pt x="335" y="2341"/>
                      <a:pt x="548" y="2462"/>
                      <a:pt x="821" y="2462"/>
                    </a:cubicBezTo>
                    <a:cubicBezTo>
                      <a:pt x="1064" y="2462"/>
                      <a:pt x="1277" y="2341"/>
                      <a:pt x="1429" y="2158"/>
                    </a:cubicBezTo>
                    <a:cubicBezTo>
                      <a:pt x="1551" y="1946"/>
                      <a:pt x="1642" y="1611"/>
                      <a:pt x="1642" y="1216"/>
                    </a:cubicBezTo>
                    <a:cubicBezTo>
                      <a:pt x="1642" y="821"/>
                      <a:pt x="1551" y="517"/>
                      <a:pt x="1429" y="304"/>
                    </a:cubicBezTo>
                    <a:cubicBezTo>
                      <a:pt x="1277" y="91"/>
                      <a:pt x="1064" y="0"/>
                      <a:pt x="821" y="0"/>
                    </a:cubicBezTo>
                    <a:close/>
                  </a:path>
                </a:pathLst>
              </a:custGeom>
              <a:solidFill>
                <a:srgbClr val="AD6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6"/>
              <p:cNvSpPr/>
              <p:nvPr/>
            </p:nvSpPr>
            <p:spPr>
              <a:xfrm>
                <a:off x="1392647" y="4507629"/>
                <a:ext cx="46854" cy="73069"/>
              </a:xfrm>
              <a:custGeom>
                <a:rect b="b" l="l" r="r" t="t"/>
                <a:pathLst>
                  <a:path extrusionOk="0" h="2372" w="1521">
                    <a:moveTo>
                      <a:pt x="0" y="1"/>
                    </a:moveTo>
                    <a:lnTo>
                      <a:pt x="0" y="274"/>
                    </a:lnTo>
                    <a:lnTo>
                      <a:pt x="1125" y="274"/>
                    </a:lnTo>
                    <a:lnTo>
                      <a:pt x="335" y="2372"/>
                    </a:lnTo>
                    <a:lnTo>
                      <a:pt x="669" y="2372"/>
                    </a:lnTo>
                    <a:lnTo>
                      <a:pt x="1520" y="122"/>
                    </a:lnTo>
                    <a:lnTo>
                      <a:pt x="1520" y="1"/>
                    </a:lnTo>
                    <a:close/>
                  </a:path>
                </a:pathLst>
              </a:custGeom>
              <a:solidFill>
                <a:srgbClr val="AD6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6"/>
              <p:cNvSpPr/>
              <p:nvPr/>
            </p:nvSpPr>
            <p:spPr>
              <a:xfrm>
                <a:off x="773731" y="4358753"/>
                <a:ext cx="1262235" cy="240679"/>
              </a:xfrm>
              <a:custGeom>
                <a:rect b="b" l="l" r="r" t="t"/>
                <a:pathLst>
                  <a:path extrusionOk="0" h="7813" w="40975">
                    <a:moveTo>
                      <a:pt x="1" y="1"/>
                    </a:moveTo>
                    <a:lnTo>
                      <a:pt x="1" y="7812"/>
                    </a:lnTo>
                    <a:lnTo>
                      <a:pt x="40974" y="7812"/>
                    </a:lnTo>
                    <a:lnTo>
                      <a:pt x="40974" y="1"/>
                    </a:ln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6"/>
              <p:cNvSpPr/>
              <p:nvPr/>
            </p:nvSpPr>
            <p:spPr>
              <a:xfrm>
                <a:off x="773731" y="4358753"/>
                <a:ext cx="62781" cy="240679"/>
              </a:xfrm>
              <a:custGeom>
                <a:rect b="b" l="l" r="r" t="t"/>
                <a:pathLst>
                  <a:path extrusionOk="0" h="7813" w="2038">
                    <a:moveTo>
                      <a:pt x="1" y="1"/>
                    </a:moveTo>
                    <a:lnTo>
                      <a:pt x="1" y="7812"/>
                    </a:lnTo>
                    <a:lnTo>
                      <a:pt x="2037" y="7812"/>
                    </a:lnTo>
                    <a:lnTo>
                      <a:pt x="20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6"/>
              <p:cNvSpPr/>
              <p:nvPr/>
            </p:nvSpPr>
            <p:spPr>
              <a:xfrm>
                <a:off x="885149" y="4358753"/>
                <a:ext cx="61826" cy="240679"/>
              </a:xfrm>
              <a:custGeom>
                <a:rect b="b" l="l" r="r" t="t"/>
                <a:pathLst>
                  <a:path extrusionOk="0" h="7813" w="2007">
                    <a:moveTo>
                      <a:pt x="1" y="1"/>
                    </a:moveTo>
                    <a:lnTo>
                      <a:pt x="1" y="7812"/>
                    </a:lnTo>
                    <a:lnTo>
                      <a:pt x="2007" y="7812"/>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6"/>
              <p:cNvSpPr/>
              <p:nvPr/>
            </p:nvSpPr>
            <p:spPr>
              <a:xfrm>
                <a:off x="997523" y="4358753"/>
                <a:ext cx="62750" cy="240679"/>
              </a:xfrm>
              <a:custGeom>
                <a:rect b="b" l="l" r="r" t="t"/>
                <a:pathLst>
                  <a:path extrusionOk="0" h="7813" w="2037">
                    <a:moveTo>
                      <a:pt x="0" y="1"/>
                    </a:moveTo>
                    <a:lnTo>
                      <a:pt x="0" y="7812"/>
                    </a:lnTo>
                    <a:lnTo>
                      <a:pt x="2037" y="7812"/>
                    </a:lnTo>
                    <a:lnTo>
                      <a:pt x="20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6"/>
              <p:cNvSpPr/>
              <p:nvPr/>
            </p:nvSpPr>
            <p:spPr>
              <a:xfrm>
                <a:off x="1108941" y="4358753"/>
                <a:ext cx="61826" cy="240679"/>
              </a:xfrm>
              <a:custGeom>
                <a:rect b="b" l="l" r="r" t="t"/>
                <a:pathLst>
                  <a:path extrusionOk="0" h="7813" w="2007">
                    <a:moveTo>
                      <a:pt x="0" y="1"/>
                    </a:moveTo>
                    <a:lnTo>
                      <a:pt x="0" y="7812"/>
                    </a:lnTo>
                    <a:lnTo>
                      <a:pt x="2007" y="7812"/>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6"/>
              <p:cNvSpPr/>
              <p:nvPr/>
            </p:nvSpPr>
            <p:spPr>
              <a:xfrm>
                <a:off x="1221284" y="4358753"/>
                <a:ext cx="61826" cy="240679"/>
              </a:xfrm>
              <a:custGeom>
                <a:rect b="b" l="l" r="r" t="t"/>
                <a:pathLst>
                  <a:path extrusionOk="0" h="7813" w="2007">
                    <a:moveTo>
                      <a:pt x="1" y="1"/>
                    </a:moveTo>
                    <a:lnTo>
                      <a:pt x="1" y="7812"/>
                    </a:lnTo>
                    <a:lnTo>
                      <a:pt x="2007" y="7812"/>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6"/>
              <p:cNvSpPr/>
              <p:nvPr/>
            </p:nvSpPr>
            <p:spPr>
              <a:xfrm>
                <a:off x="1332702" y="4358753"/>
                <a:ext cx="61856" cy="240679"/>
              </a:xfrm>
              <a:custGeom>
                <a:rect b="b" l="l" r="r" t="t"/>
                <a:pathLst>
                  <a:path extrusionOk="0" h="7813" w="2008">
                    <a:moveTo>
                      <a:pt x="1" y="1"/>
                    </a:moveTo>
                    <a:lnTo>
                      <a:pt x="1" y="7812"/>
                    </a:lnTo>
                    <a:lnTo>
                      <a:pt x="2007" y="7812"/>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6"/>
              <p:cNvSpPr/>
              <p:nvPr/>
            </p:nvSpPr>
            <p:spPr>
              <a:xfrm>
                <a:off x="1445075" y="4358753"/>
                <a:ext cx="61826" cy="240679"/>
              </a:xfrm>
              <a:custGeom>
                <a:rect b="b" l="l" r="r" t="t"/>
                <a:pathLst>
                  <a:path extrusionOk="0" h="7813" w="2007">
                    <a:moveTo>
                      <a:pt x="0" y="1"/>
                    </a:moveTo>
                    <a:lnTo>
                      <a:pt x="0" y="7812"/>
                    </a:lnTo>
                    <a:lnTo>
                      <a:pt x="2007" y="7812"/>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6"/>
              <p:cNvSpPr/>
              <p:nvPr/>
            </p:nvSpPr>
            <p:spPr>
              <a:xfrm>
                <a:off x="1556494" y="4358753"/>
                <a:ext cx="61826" cy="240679"/>
              </a:xfrm>
              <a:custGeom>
                <a:rect b="b" l="l" r="r" t="t"/>
                <a:pathLst>
                  <a:path extrusionOk="0" h="7813" w="2007">
                    <a:moveTo>
                      <a:pt x="1" y="1"/>
                    </a:moveTo>
                    <a:lnTo>
                      <a:pt x="1" y="7812"/>
                    </a:lnTo>
                    <a:lnTo>
                      <a:pt x="2007" y="7812"/>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6"/>
              <p:cNvSpPr/>
              <p:nvPr/>
            </p:nvSpPr>
            <p:spPr>
              <a:xfrm>
                <a:off x="1668867" y="4358753"/>
                <a:ext cx="61826" cy="240679"/>
              </a:xfrm>
              <a:custGeom>
                <a:rect b="b" l="l" r="r" t="t"/>
                <a:pathLst>
                  <a:path extrusionOk="0" h="7813" w="2007">
                    <a:moveTo>
                      <a:pt x="0" y="1"/>
                    </a:moveTo>
                    <a:lnTo>
                      <a:pt x="0" y="7812"/>
                    </a:lnTo>
                    <a:lnTo>
                      <a:pt x="2006" y="7812"/>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6"/>
              <p:cNvSpPr/>
              <p:nvPr/>
            </p:nvSpPr>
            <p:spPr>
              <a:xfrm>
                <a:off x="1779331" y="4358753"/>
                <a:ext cx="62781" cy="240679"/>
              </a:xfrm>
              <a:custGeom>
                <a:rect b="b" l="l" r="r" t="t"/>
                <a:pathLst>
                  <a:path extrusionOk="0" h="7813" w="2038">
                    <a:moveTo>
                      <a:pt x="1" y="1"/>
                    </a:moveTo>
                    <a:lnTo>
                      <a:pt x="1" y="7812"/>
                    </a:lnTo>
                    <a:lnTo>
                      <a:pt x="2037" y="7812"/>
                    </a:lnTo>
                    <a:lnTo>
                      <a:pt x="20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6"/>
              <p:cNvSpPr/>
              <p:nvPr/>
            </p:nvSpPr>
            <p:spPr>
              <a:xfrm>
                <a:off x="1891704" y="4358753"/>
                <a:ext cx="61826" cy="240679"/>
              </a:xfrm>
              <a:custGeom>
                <a:rect b="b" l="l" r="r" t="t"/>
                <a:pathLst>
                  <a:path extrusionOk="0" h="7813" w="2007">
                    <a:moveTo>
                      <a:pt x="0" y="1"/>
                    </a:moveTo>
                    <a:lnTo>
                      <a:pt x="0" y="7812"/>
                    </a:lnTo>
                    <a:lnTo>
                      <a:pt x="2006" y="7812"/>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6"/>
              <p:cNvSpPr/>
              <p:nvPr/>
            </p:nvSpPr>
            <p:spPr>
              <a:xfrm>
                <a:off x="2003123" y="4358753"/>
                <a:ext cx="61826" cy="240679"/>
              </a:xfrm>
              <a:custGeom>
                <a:rect b="b" l="l" r="r" t="t"/>
                <a:pathLst>
                  <a:path extrusionOk="0" h="7813" w="2007">
                    <a:moveTo>
                      <a:pt x="0" y="1"/>
                    </a:moveTo>
                    <a:lnTo>
                      <a:pt x="0" y="7812"/>
                    </a:lnTo>
                    <a:lnTo>
                      <a:pt x="2006" y="7812"/>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6"/>
              <p:cNvSpPr/>
              <p:nvPr/>
            </p:nvSpPr>
            <p:spPr>
              <a:xfrm>
                <a:off x="615490" y="4129355"/>
                <a:ext cx="1261280" cy="240679"/>
              </a:xfrm>
              <a:custGeom>
                <a:rect b="b" l="l" r="r" t="t"/>
                <a:pathLst>
                  <a:path extrusionOk="0" h="7813" w="40944">
                    <a:moveTo>
                      <a:pt x="1" y="1"/>
                    </a:moveTo>
                    <a:lnTo>
                      <a:pt x="1" y="7813"/>
                    </a:lnTo>
                    <a:lnTo>
                      <a:pt x="40944" y="7813"/>
                    </a:lnTo>
                    <a:lnTo>
                      <a:pt x="40944" y="1"/>
                    </a:ln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6"/>
              <p:cNvSpPr/>
              <p:nvPr/>
            </p:nvSpPr>
            <p:spPr>
              <a:xfrm>
                <a:off x="615490" y="4129355"/>
                <a:ext cx="61826" cy="240679"/>
              </a:xfrm>
              <a:custGeom>
                <a:rect b="b" l="l" r="r" t="t"/>
                <a:pathLst>
                  <a:path extrusionOk="0" h="7813" w="2007">
                    <a:moveTo>
                      <a:pt x="1" y="1"/>
                    </a:moveTo>
                    <a:lnTo>
                      <a:pt x="1"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6"/>
              <p:cNvSpPr/>
              <p:nvPr/>
            </p:nvSpPr>
            <p:spPr>
              <a:xfrm>
                <a:off x="726908" y="4129355"/>
                <a:ext cx="62781" cy="240679"/>
              </a:xfrm>
              <a:custGeom>
                <a:rect b="b" l="l" r="r" t="t"/>
                <a:pathLst>
                  <a:path extrusionOk="0" h="7813" w="2038">
                    <a:moveTo>
                      <a:pt x="1" y="1"/>
                    </a:moveTo>
                    <a:lnTo>
                      <a:pt x="1" y="7813"/>
                    </a:lnTo>
                    <a:lnTo>
                      <a:pt x="2037" y="7813"/>
                    </a:lnTo>
                    <a:lnTo>
                      <a:pt x="20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6"/>
              <p:cNvSpPr/>
              <p:nvPr/>
            </p:nvSpPr>
            <p:spPr>
              <a:xfrm>
                <a:off x="838358" y="4129355"/>
                <a:ext cx="61826" cy="240679"/>
              </a:xfrm>
              <a:custGeom>
                <a:rect b="b" l="l" r="r" t="t"/>
                <a:pathLst>
                  <a:path extrusionOk="0" h="7813" w="2007">
                    <a:moveTo>
                      <a:pt x="0" y="1"/>
                    </a:moveTo>
                    <a:lnTo>
                      <a:pt x="0" y="7813"/>
                    </a:lnTo>
                    <a:lnTo>
                      <a:pt x="2006" y="7813"/>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6"/>
              <p:cNvSpPr/>
              <p:nvPr/>
            </p:nvSpPr>
            <p:spPr>
              <a:xfrm>
                <a:off x="950700" y="4129355"/>
                <a:ext cx="62781" cy="240679"/>
              </a:xfrm>
              <a:custGeom>
                <a:rect b="b" l="l" r="r" t="t"/>
                <a:pathLst>
                  <a:path extrusionOk="0" h="7813" w="2038">
                    <a:moveTo>
                      <a:pt x="1" y="1"/>
                    </a:moveTo>
                    <a:lnTo>
                      <a:pt x="1" y="7813"/>
                    </a:lnTo>
                    <a:lnTo>
                      <a:pt x="2037" y="7813"/>
                    </a:lnTo>
                    <a:lnTo>
                      <a:pt x="20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6"/>
              <p:cNvSpPr/>
              <p:nvPr/>
            </p:nvSpPr>
            <p:spPr>
              <a:xfrm>
                <a:off x="1062119" y="4129355"/>
                <a:ext cx="61826" cy="240679"/>
              </a:xfrm>
              <a:custGeom>
                <a:rect b="b" l="l" r="r" t="t"/>
                <a:pathLst>
                  <a:path extrusionOk="0" h="7813" w="2007">
                    <a:moveTo>
                      <a:pt x="1" y="1"/>
                    </a:moveTo>
                    <a:lnTo>
                      <a:pt x="1"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6"/>
              <p:cNvSpPr/>
              <p:nvPr/>
            </p:nvSpPr>
            <p:spPr>
              <a:xfrm>
                <a:off x="1174492" y="4129355"/>
                <a:ext cx="61826" cy="240679"/>
              </a:xfrm>
              <a:custGeom>
                <a:rect b="b" l="l" r="r" t="t"/>
                <a:pathLst>
                  <a:path extrusionOk="0" h="7813" w="2007">
                    <a:moveTo>
                      <a:pt x="0" y="1"/>
                    </a:moveTo>
                    <a:lnTo>
                      <a:pt x="0" y="7813"/>
                    </a:lnTo>
                    <a:lnTo>
                      <a:pt x="2006" y="7813"/>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6"/>
              <p:cNvSpPr/>
              <p:nvPr/>
            </p:nvSpPr>
            <p:spPr>
              <a:xfrm>
                <a:off x="1285911" y="4129355"/>
                <a:ext cx="61826" cy="240679"/>
              </a:xfrm>
              <a:custGeom>
                <a:rect b="b" l="l" r="r" t="t"/>
                <a:pathLst>
                  <a:path extrusionOk="0" h="7813" w="2007">
                    <a:moveTo>
                      <a:pt x="0" y="1"/>
                    </a:moveTo>
                    <a:lnTo>
                      <a:pt x="0" y="7813"/>
                    </a:lnTo>
                    <a:lnTo>
                      <a:pt x="2006" y="7813"/>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6"/>
              <p:cNvSpPr/>
              <p:nvPr/>
            </p:nvSpPr>
            <p:spPr>
              <a:xfrm>
                <a:off x="1398253" y="4129355"/>
                <a:ext cx="61826" cy="240679"/>
              </a:xfrm>
              <a:custGeom>
                <a:rect b="b" l="l" r="r" t="t"/>
                <a:pathLst>
                  <a:path extrusionOk="0" h="7813" w="2007">
                    <a:moveTo>
                      <a:pt x="1" y="1"/>
                    </a:moveTo>
                    <a:lnTo>
                      <a:pt x="1"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6"/>
              <p:cNvSpPr/>
              <p:nvPr/>
            </p:nvSpPr>
            <p:spPr>
              <a:xfrm>
                <a:off x="1509672" y="4129355"/>
                <a:ext cx="61826" cy="240679"/>
              </a:xfrm>
              <a:custGeom>
                <a:rect b="b" l="l" r="r" t="t"/>
                <a:pathLst>
                  <a:path extrusionOk="0" h="7813" w="2007">
                    <a:moveTo>
                      <a:pt x="1" y="1"/>
                    </a:moveTo>
                    <a:lnTo>
                      <a:pt x="1"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6"/>
              <p:cNvSpPr/>
              <p:nvPr/>
            </p:nvSpPr>
            <p:spPr>
              <a:xfrm>
                <a:off x="1622045" y="4129355"/>
                <a:ext cx="61826" cy="240679"/>
              </a:xfrm>
              <a:custGeom>
                <a:rect b="b" l="l" r="r" t="t"/>
                <a:pathLst>
                  <a:path extrusionOk="0" h="7813" w="2007">
                    <a:moveTo>
                      <a:pt x="0" y="1"/>
                    </a:moveTo>
                    <a:lnTo>
                      <a:pt x="0" y="7813"/>
                    </a:lnTo>
                    <a:lnTo>
                      <a:pt x="2006" y="7813"/>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6"/>
              <p:cNvSpPr/>
              <p:nvPr/>
            </p:nvSpPr>
            <p:spPr>
              <a:xfrm>
                <a:off x="1732509" y="4129355"/>
                <a:ext cx="62781" cy="240679"/>
              </a:xfrm>
              <a:custGeom>
                <a:rect b="b" l="l" r="r" t="t"/>
                <a:pathLst>
                  <a:path extrusionOk="0" h="7813" w="2038">
                    <a:moveTo>
                      <a:pt x="1" y="1"/>
                    </a:moveTo>
                    <a:lnTo>
                      <a:pt x="1" y="7813"/>
                    </a:lnTo>
                    <a:lnTo>
                      <a:pt x="2037" y="7813"/>
                    </a:lnTo>
                    <a:lnTo>
                      <a:pt x="20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6"/>
              <p:cNvSpPr/>
              <p:nvPr/>
            </p:nvSpPr>
            <p:spPr>
              <a:xfrm>
                <a:off x="1844882" y="4129355"/>
                <a:ext cx="61826" cy="240679"/>
              </a:xfrm>
              <a:custGeom>
                <a:rect b="b" l="l" r="r" t="t"/>
                <a:pathLst>
                  <a:path extrusionOk="0" h="7813" w="2007">
                    <a:moveTo>
                      <a:pt x="0" y="1"/>
                    </a:moveTo>
                    <a:lnTo>
                      <a:pt x="0"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6"/>
              <p:cNvSpPr/>
              <p:nvPr/>
            </p:nvSpPr>
            <p:spPr>
              <a:xfrm>
                <a:off x="925410" y="3889669"/>
                <a:ext cx="1261280" cy="240679"/>
              </a:xfrm>
              <a:custGeom>
                <a:rect b="b" l="l" r="r" t="t"/>
                <a:pathLst>
                  <a:path extrusionOk="0" h="7813" w="40944">
                    <a:moveTo>
                      <a:pt x="1" y="1"/>
                    </a:moveTo>
                    <a:lnTo>
                      <a:pt x="1" y="7812"/>
                    </a:lnTo>
                    <a:lnTo>
                      <a:pt x="40944" y="7812"/>
                    </a:lnTo>
                    <a:lnTo>
                      <a:pt x="40944" y="1"/>
                    </a:ln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6"/>
              <p:cNvSpPr/>
              <p:nvPr/>
            </p:nvSpPr>
            <p:spPr>
              <a:xfrm>
                <a:off x="925410" y="3889669"/>
                <a:ext cx="61826" cy="240679"/>
              </a:xfrm>
              <a:custGeom>
                <a:rect b="b" l="l" r="r" t="t"/>
                <a:pathLst>
                  <a:path extrusionOk="0" h="7813" w="2007">
                    <a:moveTo>
                      <a:pt x="1" y="1"/>
                    </a:moveTo>
                    <a:lnTo>
                      <a:pt x="1" y="7812"/>
                    </a:lnTo>
                    <a:lnTo>
                      <a:pt x="2007" y="7812"/>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6"/>
              <p:cNvSpPr/>
              <p:nvPr/>
            </p:nvSpPr>
            <p:spPr>
              <a:xfrm>
                <a:off x="1037784" y="3889669"/>
                <a:ext cx="61826" cy="240679"/>
              </a:xfrm>
              <a:custGeom>
                <a:rect b="b" l="l" r="r" t="t"/>
                <a:pathLst>
                  <a:path extrusionOk="0" h="7813" w="2007">
                    <a:moveTo>
                      <a:pt x="0" y="1"/>
                    </a:moveTo>
                    <a:lnTo>
                      <a:pt x="0" y="7812"/>
                    </a:lnTo>
                    <a:lnTo>
                      <a:pt x="2006" y="7812"/>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6"/>
              <p:cNvSpPr/>
              <p:nvPr/>
            </p:nvSpPr>
            <p:spPr>
              <a:xfrm>
                <a:off x="1148278" y="3889669"/>
                <a:ext cx="62750" cy="240679"/>
              </a:xfrm>
              <a:custGeom>
                <a:rect b="b" l="l" r="r" t="t"/>
                <a:pathLst>
                  <a:path extrusionOk="0" h="7813" w="2037">
                    <a:moveTo>
                      <a:pt x="0" y="1"/>
                    </a:moveTo>
                    <a:lnTo>
                      <a:pt x="0" y="7812"/>
                    </a:lnTo>
                    <a:lnTo>
                      <a:pt x="2037" y="7812"/>
                    </a:lnTo>
                    <a:lnTo>
                      <a:pt x="20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6"/>
              <p:cNvSpPr/>
              <p:nvPr/>
            </p:nvSpPr>
            <p:spPr>
              <a:xfrm>
                <a:off x="1261545" y="3889669"/>
                <a:ext cx="61826" cy="240679"/>
              </a:xfrm>
              <a:custGeom>
                <a:rect b="b" l="l" r="r" t="t"/>
                <a:pathLst>
                  <a:path extrusionOk="0" h="7813" w="2007">
                    <a:moveTo>
                      <a:pt x="1" y="1"/>
                    </a:moveTo>
                    <a:lnTo>
                      <a:pt x="1" y="7812"/>
                    </a:lnTo>
                    <a:lnTo>
                      <a:pt x="2007" y="7812"/>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6"/>
              <p:cNvSpPr/>
              <p:nvPr/>
            </p:nvSpPr>
            <p:spPr>
              <a:xfrm>
                <a:off x="1372039" y="3889669"/>
                <a:ext cx="62781" cy="240679"/>
              </a:xfrm>
              <a:custGeom>
                <a:rect b="b" l="l" r="r" t="t"/>
                <a:pathLst>
                  <a:path extrusionOk="0" h="7813" w="2038">
                    <a:moveTo>
                      <a:pt x="1" y="1"/>
                    </a:moveTo>
                    <a:lnTo>
                      <a:pt x="1" y="7812"/>
                    </a:lnTo>
                    <a:lnTo>
                      <a:pt x="2037" y="7812"/>
                    </a:lnTo>
                    <a:lnTo>
                      <a:pt x="20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6"/>
              <p:cNvSpPr/>
              <p:nvPr/>
            </p:nvSpPr>
            <p:spPr>
              <a:xfrm>
                <a:off x="1484412" y="3889669"/>
                <a:ext cx="61826" cy="240679"/>
              </a:xfrm>
              <a:custGeom>
                <a:rect b="b" l="l" r="r" t="t"/>
                <a:pathLst>
                  <a:path extrusionOk="0" h="7813" w="2007">
                    <a:moveTo>
                      <a:pt x="0" y="1"/>
                    </a:moveTo>
                    <a:lnTo>
                      <a:pt x="0" y="7812"/>
                    </a:lnTo>
                    <a:lnTo>
                      <a:pt x="2006" y="7812"/>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6"/>
              <p:cNvSpPr/>
              <p:nvPr/>
            </p:nvSpPr>
            <p:spPr>
              <a:xfrm>
                <a:off x="1595831" y="3889669"/>
                <a:ext cx="61826" cy="240679"/>
              </a:xfrm>
              <a:custGeom>
                <a:rect b="b" l="l" r="r" t="t"/>
                <a:pathLst>
                  <a:path extrusionOk="0" h="7813" w="2007">
                    <a:moveTo>
                      <a:pt x="0" y="1"/>
                    </a:moveTo>
                    <a:lnTo>
                      <a:pt x="0" y="7812"/>
                    </a:lnTo>
                    <a:lnTo>
                      <a:pt x="2006" y="7812"/>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6"/>
              <p:cNvSpPr/>
              <p:nvPr/>
            </p:nvSpPr>
            <p:spPr>
              <a:xfrm>
                <a:off x="1708173" y="3889669"/>
                <a:ext cx="61826" cy="240679"/>
              </a:xfrm>
              <a:custGeom>
                <a:rect b="b" l="l" r="r" t="t"/>
                <a:pathLst>
                  <a:path extrusionOk="0" h="7813" w="2007">
                    <a:moveTo>
                      <a:pt x="1" y="1"/>
                    </a:moveTo>
                    <a:lnTo>
                      <a:pt x="1" y="7812"/>
                    </a:lnTo>
                    <a:lnTo>
                      <a:pt x="2007" y="7812"/>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6"/>
              <p:cNvSpPr/>
              <p:nvPr/>
            </p:nvSpPr>
            <p:spPr>
              <a:xfrm>
                <a:off x="1819592" y="3889669"/>
                <a:ext cx="61826" cy="240679"/>
              </a:xfrm>
              <a:custGeom>
                <a:rect b="b" l="l" r="r" t="t"/>
                <a:pathLst>
                  <a:path extrusionOk="0" h="7813" w="2007">
                    <a:moveTo>
                      <a:pt x="1" y="1"/>
                    </a:moveTo>
                    <a:lnTo>
                      <a:pt x="1" y="7812"/>
                    </a:lnTo>
                    <a:lnTo>
                      <a:pt x="2007" y="7812"/>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6"/>
              <p:cNvSpPr/>
              <p:nvPr/>
            </p:nvSpPr>
            <p:spPr>
              <a:xfrm>
                <a:off x="1931965" y="3889669"/>
                <a:ext cx="61826" cy="240679"/>
              </a:xfrm>
              <a:custGeom>
                <a:rect b="b" l="l" r="r" t="t"/>
                <a:pathLst>
                  <a:path extrusionOk="0" h="7813" w="2007">
                    <a:moveTo>
                      <a:pt x="0" y="1"/>
                    </a:moveTo>
                    <a:lnTo>
                      <a:pt x="0" y="7812"/>
                    </a:lnTo>
                    <a:lnTo>
                      <a:pt x="2006" y="7812"/>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6"/>
              <p:cNvSpPr/>
              <p:nvPr/>
            </p:nvSpPr>
            <p:spPr>
              <a:xfrm>
                <a:off x="2044308" y="3889669"/>
                <a:ext cx="61826" cy="240679"/>
              </a:xfrm>
              <a:custGeom>
                <a:rect b="b" l="l" r="r" t="t"/>
                <a:pathLst>
                  <a:path extrusionOk="0" h="7813" w="2007">
                    <a:moveTo>
                      <a:pt x="1" y="1"/>
                    </a:moveTo>
                    <a:lnTo>
                      <a:pt x="1" y="7812"/>
                    </a:lnTo>
                    <a:lnTo>
                      <a:pt x="2007" y="7812"/>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6"/>
              <p:cNvSpPr/>
              <p:nvPr/>
            </p:nvSpPr>
            <p:spPr>
              <a:xfrm>
                <a:off x="836479" y="3656544"/>
                <a:ext cx="1261280" cy="240649"/>
              </a:xfrm>
              <a:custGeom>
                <a:rect b="b" l="l" r="r" t="t"/>
                <a:pathLst>
                  <a:path extrusionOk="0" h="7812" w="40944">
                    <a:moveTo>
                      <a:pt x="0" y="0"/>
                    </a:moveTo>
                    <a:lnTo>
                      <a:pt x="0" y="7812"/>
                    </a:lnTo>
                    <a:lnTo>
                      <a:pt x="40943" y="7812"/>
                    </a:lnTo>
                    <a:lnTo>
                      <a:pt x="40943" y="0"/>
                    </a:ln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6"/>
              <p:cNvSpPr/>
              <p:nvPr/>
            </p:nvSpPr>
            <p:spPr>
              <a:xfrm>
                <a:off x="836479" y="3656544"/>
                <a:ext cx="61826" cy="240649"/>
              </a:xfrm>
              <a:custGeom>
                <a:rect b="b" l="l" r="r" t="t"/>
                <a:pathLst>
                  <a:path extrusionOk="0" h="7812" w="2007">
                    <a:moveTo>
                      <a:pt x="0" y="0"/>
                    </a:moveTo>
                    <a:lnTo>
                      <a:pt x="0" y="7812"/>
                    </a:lnTo>
                    <a:lnTo>
                      <a:pt x="2006" y="7812"/>
                    </a:lnTo>
                    <a:lnTo>
                      <a:pt x="2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6"/>
              <p:cNvSpPr/>
              <p:nvPr/>
            </p:nvSpPr>
            <p:spPr>
              <a:xfrm>
                <a:off x="947897" y="3656544"/>
                <a:ext cx="61826" cy="240649"/>
              </a:xfrm>
              <a:custGeom>
                <a:rect b="b" l="l" r="r" t="t"/>
                <a:pathLst>
                  <a:path extrusionOk="0" h="7812" w="2007">
                    <a:moveTo>
                      <a:pt x="0" y="0"/>
                    </a:moveTo>
                    <a:lnTo>
                      <a:pt x="0" y="7812"/>
                    </a:lnTo>
                    <a:lnTo>
                      <a:pt x="2006" y="7812"/>
                    </a:lnTo>
                    <a:lnTo>
                      <a:pt x="2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6"/>
              <p:cNvSpPr/>
              <p:nvPr/>
            </p:nvSpPr>
            <p:spPr>
              <a:xfrm>
                <a:off x="1060240" y="3656544"/>
                <a:ext cx="61826" cy="240649"/>
              </a:xfrm>
              <a:custGeom>
                <a:rect b="b" l="l" r="r" t="t"/>
                <a:pathLst>
                  <a:path extrusionOk="0" h="7812" w="2007">
                    <a:moveTo>
                      <a:pt x="1" y="0"/>
                    </a:moveTo>
                    <a:lnTo>
                      <a:pt x="1" y="7812"/>
                    </a:lnTo>
                    <a:lnTo>
                      <a:pt x="2007" y="7812"/>
                    </a:lnTo>
                    <a:lnTo>
                      <a:pt x="20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6"/>
              <p:cNvSpPr/>
              <p:nvPr/>
            </p:nvSpPr>
            <p:spPr>
              <a:xfrm>
                <a:off x="1170734" y="3656544"/>
                <a:ext cx="62781" cy="240649"/>
              </a:xfrm>
              <a:custGeom>
                <a:rect b="b" l="l" r="r" t="t"/>
                <a:pathLst>
                  <a:path extrusionOk="0" h="7812" w="2038">
                    <a:moveTo>
                      <a:pt x="1" y="0"/>
                    </a:moveTo>
                    <a:lnTo>
                      <a:pt x="1" y="7812"/>
                    </a:lnTo>
                    <a:lnTo>
                      <a:pt x="2037" y="7812"/>
                    </a:lnTo>
                    <a:lnTo>
                      <a:pt x="2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6"/>
              <p:cNvSpPr/>
              <p:nvPr/>
            </p:nvSpPr>
            <p:spPr>
              <a:xfrm>
                <a:off x="1283077" y="3656544"/>
                <a:ext cx="61856" cy="240649"/>
              </a:xfrm>
              <a:custGeom>
                <a:rect b="b" l="l" r="r" t="t"/>
                <a:pathLst>
                  <a:path extrusionOk="0" h="7812" w="2008">
                    <a:moveTo>
                      <a:pt x="1" y="0"/>
                    </a:moveTo>
                    <a:lnTo>
                      <a:pt x="1" y="7812"/>
                    </a:lnTo>
                    <a:lnTo>
                      <a:pt x="2007" y="7812"/>
                    </a:lnTo>
                    <a:lnTo>
                      <a:pt x="20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6"/>
              <p:cNvSpPr/>
              <p:nvPr/>
            </p:nvSpPr>
            <p:spPr>
              <a:xfrm>
                <a:off x="1394526" y="3656544"/>
                <a:ext cx="61826" cy="240649"/>
              </a:xfrm>
              <a:custGeom>
                <a:rect b="b" l="l" r="r" t="t"/>
                <a:pathLst>
                  <a:path extrusionOk="0" h="7812" w="2007">
                    <a:moveTo>
                      <a:pt x="0" y="0"/>
                    </a:moveTo>
                    <a:lnTo>
                      <a:pt x="0" y="7812"/>
                    </a:lnTo>
                    <a:lnTo>
                      <a:pt x="2006" y="7812"/>
                    </a:lnTo>
                    <a:lnTo>
                      <a:pt x="2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6"/>
              <p:cNvSpPr/>
              <p:nvPr/>
            </p:nvSpPr>
            <p:spPr>
              <a:xfrm>
                <a:off x="1506868" y="3656544"/>
                <a:ext cx="61826" cy="240649"/>
              </a:xfrm>
              <a:custGeom>
                <a:rect b="b" l="l" r="r" t="t"/>
                <a:pathLst>
                  <a:path extrusionOk="0" h="7812" w="2007">
                    <a:moveTo>
                      <a:pt x="1" y="0"/>
                    </a:moveTo>
                    <a:lnTo>
                      <a:pt x="1" y="7812"/>
                    </a:lnTo>
                    <a:lnTo>
                      <a:pt x="2007" y="7812"/>
                    </a:lnTo>
                    <a:lnTo>
                      <a:pt x="20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6"/>
              <p:cNvSpPr/>
              <p:nvPr/>
            </p:nvSpPr>
            <p:spPr>
              <a:xfrm>
                <a:off x="1618287" y="3656544"/>
                <a:ext cx="61826" cy="240649"/>
              </a:xfrm>
              <a:custGeom>
                <a:rect b="b" l="l" r="r" t="t"/>
                <a:pathLst>
                  <a:path extrusionOk="0" h="7812" w="2007">
                    <a:moveTo>
                      <a:pt x="1" y="0"/>
                    </a:moveTo>
                    <a:lnTo>
                      <a:pt x="1" y="7812"/>
                    </a:lnTo>
                    <a:lnTo>
                      <a:pt x="2007" y="7812"/>
                    </a:lnTo>
                    <a:lnTo>
                      <a:pt x="20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6"/>
              <p:cNvSpPr/>
              <p:nvPr/>
            </p:nvSpPr>
            <p:spPr>
              <a:xfrm>
                <a:off x="1730660" y="3656544"/>
                <a:ext cx="61826" cy="240649"/>
              </a:xfrm>
              <a:custGeom>
                <a:rect b="b" l="l" r="r" t="t"/>
                <a:pathLst>
                  <a:path extrusionOk="0" h="7812" w="2007">
                    <a:moveTo>
                      <a:pt x="0" y="0"/>
                    </a:moveTo>
                    <a:lnTo>
                      <a:pt x="0" y="7812"/>
                    </a:lnTo>
                    <a:lnTo>
                      <a:pt x="2006" y="7812"/>
                    </a:lnTo>
                    <a:lnTo>
                      <a:pt x="2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6"/>
              <p:cNvSpPr/>
              <p:nvPr/>
            </p:nvSpPr>
            <p:spPr>
              <a:xfrm>
                <a:off x="1841124" y="3656544"/>
                <a:ext cx="62781" cy="240649"/>
              </a:xfrm>
              <a:custGeom>
                <a:rect b="b" l="l" r="r" t="t"/>
                <a:pathLst>
                  <a:path extrusionOk="0" h="7812" w="2038">
                    <a:moveTo>
                      <a:pt x="1" y="0"/>
                    </a:moveTo>
                    <a:lnTo>
                      <a:pt x="1" y="7812"/>
                    </a:lnTo>
                    <a:lnTo>
                      <a:pt x="2037" y="7812"/>
                    </a:lnTo>
                    <a:lnTo>
                      <a:pt x="2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6"/>
              <p:cNvSpPr/>
              <p:nvPr/>
            </p:nvSpPr>
            <p:spPr>
              <a:xfrm>
                <a:off x="1954421" y="3656544"/>
                <a:ext cx="61826" cy="240649"/>
              </a:xfrm>
              <a:custGeom>
                <a:rect b="b" l="l" r="r" t="t"/>
                <a:pathLst>
                  <a:path extrusionOk="0" h="7812" w="2007">
                    <a:moveTo>
                      <a:pt x="1" y="0"/>
                    </a:moveTo>
                    <a:lnTo>
                      <a:pt x="1" y="7812"/>
                    </a:lnTo>
                    <a:lnTo>
                      <a:pt x="2007" y="7812"/>
                    </a:lnTo>
                    <a:lnTo>
                      <a:pt x="20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6"/>
              <p:cNvSpPr/>
              <p:nvPr/>
            </p:nvSpPr>
            <p:spPr>
              <a:xfrm>
                <a:off x="2064916" y="3656544"/>
                <a:ext cx="62750" cy="240649"/>
              </a:xfrm>
              <a:custGeom>
                <a:rect b="b" l="l" r="r" t="t"/>
                <a:pathLst>
                  <a:path extrusionOk="0" h="7812" w="2037">
                    <a:moveTo>
                      <a:pt x="0" y="0"/>
                    </a:moveTo>
                    <a:lnTo>
                      <a:pt x="0" y="7812"/>
                    </a:lnTo>
                    <a:lnTo>
                      <a:pt x="2037" y="7812"/>
                    </a:lnTo>
                    <a:lnTo>
                      <a:pt x="2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6"/>
              <p:cNvSpPr/>
              <p:nvPr/>
            </p:nvSpPr>
            <p:spPr>
              <a:xfrm>
                <a:off x="697891" y="3422465"/>
                <a:ext cx="1262235" cy="240649"/>
              </a:xfrm>
              <a:custGeom>
                <a:rect b="b" l="l" r="r" t="t"/>
                <a:pathLst>
                  <a:path extrusionOk="0" h="7812" w="40975">
                    <a:moveTo>
                      <a:pt x="1" y="0"/>
                    </a:moveTo>
                    <a:lnTo>
                      <a:pt x="1" y="7812"/>
                    </a:lnTo>
                    <a:lnTo>
                      <a:pt x="40974" y="7812"/>
                    </a:lnTo>
                    <a:lnTo>
                      <a:pt x="40974" y="0"/>
                    </a:ln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6"/>
              <p:cNvSpPr/>
              <p:nvPr/>
            </p:nvSpPr>
            <p:spPr>
              <a:xfrm>
                <a:off x="697891" y="3422465"/>
                <a:ext cx="61826" cy="240649"/>
              </a:xfrm>
              <a:custGeom>
                <a:rect b="b" l="l" r="r" t="t"/>
                <a:pathLst>
                  <a:path extrusionOk="0" h="7812" w="2007">
                    <a:moveTo>
                      <a:pt x="1" y="0"/>
                    </a:moveTo>
                    <a:lnTo>
                      <a:pt x="1" y="7812"/>
                    </a:lnTo>
                    <a:lnTo>
                      <a:pt x="2007" y="7812"/>
                    </a:lnTo>
                    <a:lnTo>
                      <a:pt x="20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6"/>
              <p:cNvSpPr/>
              <p:nvPr/>
            </p:nvSpPr>
            <p:spPr>
              <a:xfrm>
                <a:off x="809309" y="3422465"/>
                <a:ext cx="61826" cy="240649"/>
              </a:xfrm>
              <a:custGeom>
                <a:rect b="b" l="l" r="r" t="t"/>
                <a:pathLst>
                  <a:path extrusionOk="0" h="7812" w="2007">
                    <a:moveTo>
                      <a:pt x="1" y="0"/>
                    </a:moveTo>
                    <a:lnTo>
                      <a:pt x="1" y="7812"/>
                    </a:lnTo>
                    <a:lnTo>
                      <a:pt x="2007" y="7812"/>
                    </a:lnTo>
                    <a:lnTo>
                      <a:pt x="20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6"/>
              <p:cNvSpPr/>
              <p:nvPr/>
            </p:nvSpPr>
            <p:spPr>
              <a:xfrm>
                <a:off x="921683" y="3422465"/>
                <a:ext cx="61826" cy="240649"/>
              </a:xfrm>
              <a:custGeom>
                <a:rect b="b" l="l" r="r" t="t"/>
                <a:pathLst>
                  <a:path extrusionOk="0" h="7812" w="2007">
                    <a:moveTo>
                      <a:pt x="0" y="0"/>
                    </a:moveTo>
                    <a:lnTo>
                      <a:pt x="0" y="7812"/>
                    </a:lnTo>
                    <a:lnTo>
                      <a:pt x="2006" y="7812"/>
                    </a:lnTo>
                    <a:lnTo>
                      <a:pt x="2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6"/>
              <p:cNvSpPr/>
              <p:nvPr/>
            </p:nvSpPr>
            <p:spPr>
              <a:xfrm>
                <a:off x="1033101" y="3422465"/>
                <a:ext cx="61826" cy="240649"/>
              </a:xfrm>
              <a:custGeom>
                <a:rect b="b" l="l" r="r" t="t"/>
                <a:pathLst>
                  <a:path extrusionOk="0" h="7812" w="2007">
                    <a:moveTo>
                      <a:pt x="0" y="0"/>
                    </a:moveTo>
                    <a:lnTo>
                      <a:pt x="0" y="7812"/>
                    </a:lnTo>
                    <a:lnTo>
                      <a:pt x="2006" y="7812"/>
                    </a:lnTo>
                    <a:lnTo>
                      <a:pt x="2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6"/>
              <p:cNvSpPr/>
              <p:nvPr/>
            </p:nvSpPr>
            <p:spPr>
              <a:xfrm>
                <a:off x="1145444" y="3422465"/>
                <a:ext cx="61826" cy="240649"/>
              </a:xfrm>
              <a:custGeom>
                <a:rect b="b" l="l" r="r" t="t"/>
                <a:pathLst>
                  <a:path extrusionOk="0" h="7812" w="2007">
                    <a:moveTo>
                      <a:pt x="1" y="0"/>
                    </a:moveTo>
                    <a:lnTo>
                      <a:pt x="1" y="7812"/>
                    </a:lnTo>
                    <a:lnTo>
                      <a:pt x="2007" y="7812"/>
                    </a:lnTo>
                    <a:lnTo>
                      <a:pt x="20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6"/>
              <p:cNvSpPr/>
              <p:nvPr/>
            </p:nvSpPr>
            <p:spPr>
              <a:xfrm>
                <a:off x="1257817" y="3422465"/>
                <a:ext cx="61826" cy="240649"/>
              </a:xfrm>
              <a:custGeom>
                <a:rect b="b" l="l" r="r" t="t"/>
                <a:pathLst>
                  <a:path extrusionOk="0" h="7812" w="2007">
                    <a:moveTo>
                      <a:pt x="0" y="0"/>
                    </a:moveTo>
                    <a:lnTo>
                      <a:pt x="0" y="7812"/>
                    </a:lnTo>
                    <a:lnTo>
                      <a:pt x="2006" y="7812"/>
                    </a:lnTo>
                    <a:lnTo>
                      <a:pt x="2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6"/>
              <p:cNvSpPr/>
              <p:nvPr/>
            </p:nvSpPr>
            <p:spPr>
              <a:xfrm>
                <a:off x="1369236" y="3422465"/>
                <a:ext cx="61826" cy="240649"/>
              </a:xfrm>
              <a:custGeom>
                <a:rect b="b" l="l" r="r" t="t"/>
                <a:pathLst>
                  <a:path extrusionOk="0" h="7812" w="2007">
                    <a:moveTo>
                      <a:pt x="0" y="0"/>
                    </a:moveTo>
                    <a:lnTo>
                      <a:pt x="0" y="7812"/>
                    </a:lnTo>
                    <a:lnTo>
                      <a:pt x="2007" y="7812"/>
                    </a:lnTo>
                    <a:lnTo>
                      <a:pt x="20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6"/>
              <p:cNvSpPr/>
              <p:nvPr/>
            </p:nvSpPr>
            <p:spPr>
              <a:xfrm>
                <a:off x="1481578" y="3422465"/>
                <a:ext cx="61826" cy="240649"/>
              </a:xfrm>
              <a:custGeom>
                <a:rect b="b" l="l" r="r" t="t"/>
                <a:pathLst>
                  <a:path extrusionOk="0" h="7812" w="2007">
                    <a:moveTo>
                      <a:pt x="1" y="0"/>
                    </a:moveTo>
                    <a:lnTo>
                      <a:pt x="1" y="7812"/>
                    </a:lnTo>
                    <a:lnTo>
                      <a:pt x="2007" y="7812"/>
                    </a:lnTo>
                    <a:lnTo>
                      <a:pt x="20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6"/>
              <p:cNvSpPr/>
              <p:nvPr/>
            </p:nvSpPr>
            <p:spPr>
              <a:xfrm>
                <a:off x="1592073" y="3422465"/>
                <a:ext cx="62781" cy="240649"/>
              </a:xfrm>
              <a:custGeom>
                <a:rect b="b" l="l" r="r" t="t"/>
                <a:pathLst>
                  <a:path extrusionOk="0" h="7812" w="2038">
                    <a:moveTo>
                      <a:pt x="1" y="0"/>
                    </a:moveTo>
                    <a:lnTo>
                      <a:pt x="1" y="7812"/>
                    </a:lnTo>
                    <a:lnTo>
                      <a:pt x="2037" y="7812"/>
                    </a:lnTo>
                    <a:lnTo>
                      <a:pt x="2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6"/>
              <p:cNvSpPr/>
              <p:nvPr/>
            </p:nvSpPr>
            <p:spPr>
              <a:xfrm>
                <a:off x="1704446" y="3422465"/>
                <a:ext cx="61826" cy="240649"/>
              </a:xfrm>
              <a:custGeom>
                <a:rect b="b" l="l" r="r" t="t"/>
                <a:pathLst>
                  <a:path extrusionOk="0" h="7812" w="2007">
                    <a:moveTo>
                      <a:pt x="0" y="0"/>
                    </a:moveTo>
                    <a:lnTo>
                      <a:pt x="0" y="7812"/>
                    </a:lnTo>
                    <a:lnTo>
                      <a:pt x="2006" y="7812"/>
                    </a:lnTo>
                    <a:lnTo>
                      <a:pt x="2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6"/>
              <p:cNvSpPr/>
              <p:nvPr/>
            </p:nvSpPr>
            <p:spPr>
              <a:xfrm>
                <a:off x="1815864" y="3422465"/>
                <a:ext cx="61826" cy="240649"/>
              </a:xfrm>
              <a:custGeom>
                <a:rect b="b" l="l" r="r" t="t"/>
                <a:pathLst>
                  <a:path extrusionOk="0" h="7812" w="2007">
                    <a:moveTo>
                      <a:pt x="0" y="0"/>
                    </a:moveTo>
                    <a:lnTo>
                      <a:pt x="0" y="7812"/>
                    </a:lnTo>
                    <a:lnTo>
                      <a:pt x="2006" y="7812"/>
                    </a:lnTo>
                    <a:lnTo>
                      <a:pt x="2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6"/>
              <p:cNvSpPr/>
              <p:nvPr/>
            </p:nvSpPr>
            <p:spPr>
              <a:xfrm>
                <a:off x="1928207" y="3422465"/>
                <a:ext cx="61826" cy="240649"/>
              </a:xfrm>
              <a:custGeom>
                <a:rect b="b" l="l" r="r" t="t"/>
                <a:pathLst>
                  <a:path extrusionOk="0" h="7812" w="2007">
                    <a:moveTo>
                      <a:pt x="1" y="0"/>
                    </a:moveTo>
                    <a:lnTo>
                      <a:pt x="1" y="7812"/>
                    </a:lnTo>
                    <a:lnTo>
                      <a:pt x="2007" y="7812"/>
                    </a:lnTo>
                    <a:lnTo>
                      <a:pt x="20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6"/>
              <p:cNvSpPr/>
              <p:nvPr/>
            </p:nvSpPr>
            <p:spPr>
              <a:xfrm>
                <a:off x="870178" y="2953350"/>
                <a:ext cx="61826" cy="240679"/>
              </a:xfrm>
              <a:custGeom>
                <a:rect b="b" l="l" r="r" t="t"/>
                <a:pathLst>
                  <a:path extrusionOk="0" h="7813" w="2007">
                    <a:moveTo>
                      <a:pt x="0" y="1"/>
                    </a:moveTo>
                    <a:lnTo>
                      <a:pt x="0"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6"/>
              <p:cNvSpPr/>
              <p:nvPr/>
            </p:nvSpPr>
            <p:spPr>
              <a:xfrm>
                <a:off x="982521" y="2953350"/>
                <a:ext cx="61856" cy="240679"/>
              </a:xfrm>
              <a:custGeom>
                <a:rect b="b" l="l" r="r" t="t"/>
                <a:pathLst>
                  <a:path extrusionOk="0" h="7813" w="2008">
                    <a:moveTo>
                      <a:pt x="1" y="1"/>
                    </a:moveTo>
                    <a:lnTo>
                      <a:pt x="1"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6"/>
              <p:cNvSpPr/>
              <p:nvPr/>
            </p:nvSpPr>
            <p:spPr>
              <a:xfrm>
                <a:off x="1093970" y="2953350"/>
                <a:ext cx="61826" cy="240679"/>
              </a:xfrm>
              <a:custGeom>
                <a:rect b="b" l="l" r="r" t="t"/>
                <a:pathLst>
                  <a:path extrusionOk="0" h="7813" w="2007">
                    <a:moveTo>
                      <a:pt x="0" y="1"/>
                    </a:moveTo>
                    <a:lnTo>
                      <a:pt x="0" y="7813"/>
                    </a:lnTo>
                    <a:lnTo>
                      <a:pt x="2006" y="7813"/>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6"/>
              <p:cNvSpPr/>
              <p:nvPr/>
            </p:nvSpPr>
            <p:spPr>
              <a:xfrm>
                <a:off x="1206313" y="2953350"/>
                <a:ext cx="61826" cy="240679"/>
              </a:xfrm>
              <a:custGeom>
                <a:rect b="b" l="l" r="r" t="t"/>
                <a:pathLst>
                  <a:path extrusionOk="0" h="7813" w="2007">
                    <a:moveTo>
                      <a:pt x="1" y="1"/>
                    </a:moveTo>
                    <a:lnTo>
                      <a:pt x="1"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6"/>
              <p:cNvSpPr/>
              <p:nvPr/>
            </p:nvSpPr>
            <p:spPr>
              <a:xfrm>
                <a:off x="1317731" y="2953350"/>
                <a:ext cx="61826" cy="240679"/>
              </a:xfrm>
              <a:custGeom>
                <a:rect b="b" l="l" r="r" t="t"/>
                <a:pathLst>
                  <a:path extrusionOk="0" h="7813" w="2007">
                    <a:moveTo>
                      <a:pt x="1" y="1"/>
                    </a:moveTo>
                    <a:lnTo>
                      <a:pt x="1"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6"/>
              <p:cNvSpPr/>
              <p:nvPr/>
            </p:nvSpPr>
            <p:spPr>
              <a:xfrm>
                <a:off x="1429150" y="2953350"/>
                <a:ext cx="62781" cy="240679"/>
              </a:xfrm>
              <a:custGeom>
                <a:rect b="b" l="l" r="r" t="t"/>
                <a:pathLst>
                  <a:path extrusionOk="0" h="7813" w="2038">
                    <a:moveTo>
                      <a:pt x="1" y="1"/>
                    </a:moveTo>
                    <a:lnTo>
                      <a:pt x="1" y="7813"/>
                    </a:lnTo>
                    <a:lnTo>
                      <a:pt x="2037" y="7813"/>
                    </a:lnTo>
                    <a:lnTo>
                      <a:pt x="20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6"/>
              <p:cNvSpPr/>
              <p:nvPr/>
            </p:nvSpPr>
            <p:spPr>
              <a:xfrm>
                <a:off x="1540568" y="2953350"/>
                <a:ext cx="61826" cy="240679"/>
              </a:xfrm>
              <a:custGeom>
                <a:rect b="b" l="l" r="r" t="t"/>
                <a:pathLst>
                  <a:path extrusionOk="0" h="7813" w="2007">
                    <a:moveTo>
                      <a:pt x="1" y="1"/>
                    </a:moveTo>
                    <a:lnTo>
                      <a:pt x="1"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6"/>
              <p:cNvSpPr/>
              <p:nvPr/>
            </p:nvSpPr>
            <p:spPr>
              <a:xfrm>
                <a:off x="1652942" y="2953350"/>
                <a:ext cx="62750" cy="240679"/>
              </a:xfrm>
              <a:custGeom>
                <a:rect b="b" l="l" r="r" t="t"/>
                <a:pathLst>
                  <a:path extrusionOk="0" h="7813" w="2037">
                    <a:moveTo>
                      <a:pt x="0" y="1"/>
                    </a:moveTo>
                    <a:lnTo>
                      <a:pt x="0" y="7813"/>
                    </a:lnTo>
                    <a:lnTo>
                      <a:pt x="2037" y="7813"/>
                    </a:lnTo>
                    <a:lnTo>
                      <a:pt x="20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6"/>
              <p:cNvSpPr/>
              <p:nvPr/>
            </p:nvSpPr>
            <p:spPr>
              <a:xfrm>
                <a:off x="1764360" y="2953350"/>
                <a:ext cx="61826" cy="240679"/>
              </a:xfrm>
              <a:custGeom>
                <a:rect b="b" l="l" r="r" t="t"/>
                <a:pathLst>
                  <a:path extrusionOk="0" h="7813" w="2007">
                    <a:moveTo>
                      <a:pt x="0" y="1"/>
                    </a:moveTo>
                    <a:lnTo>
                      <a:pt x="0"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6"/>
              <p:cNvSpPr/>
              <p:nvPr/>
            </p:nvSpPr>
            <p:spPr>
              <a:xfrm>
                <a:off x="1876703" y="2953350"/>
                <a:ext cx="61826" cy="240679"/>
              </a:xfrm>
              <a:custGeom>
                <a:rect b="b" l="l" r="r" t="t"/>
                <a:pathLst>
                  <a:path extrusionOk="0" h="7813" w="2007">
                    <a:moveTo>
                      <a:pt x="1" y="1"/>
                    </a:moveTo>
                    <a:lnTo>
                      <a:pt x="1"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6"/>
              <p:cNvSpPr/>
              <p:nvPr/>
            </p:nvSpPr>
            <p:spPr>
              <a:xfrm>
                <a:off x="1988121" y="2953350"/>
                <a:ext cx="61856" cy="240679"/>
              </a:xfrm>
              <a:custGeom>
                <a:rect b="b" l="l" r="r" t="t"/>
                <a:pathLst>
                  <a:path extrusionOk="0" h="7813" w="2008">
                    <a:moveTo>
                      <a:pt x="1" y="1"/>
                    </a:moveTo>
                    <a:lnTo>
                      <a:pt x="1"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6"/>
              <p:cNvSpPr/>
              <p:nvPr/>
            </p:nvSpPr>
            <p:spPr>
              <a:xfrm>
                <a:off x="608005" y="3189309"/>
                <a:ext cx="1262235" cy="241604"/>
              </a:xfrm>
              <a:custGeom>
                <a:rect b="b" l="l" r="r" t="t"/>
                <a:pathLst>
                  <a:path extrusionOk="0" h="7843" w="40975">
                    <a:moveTo>
                      <a:pt x="1" y="1"/>
                    </a:moveTo>
                    <a:lnTo>
                      <a:pt x="1" y="7843"/>
                    </a:lnTo>
                    <a:lnTo>
                      <a:pt x="40974" y="7843"/>
                    </a:lnTo>
                    <a:lnTo>
                      <a:pt x="40974" y="1"/>
                    </a:ln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6"/>
              <p:cNvSpPr/>
              <p:nvPr/>
            </p:nvSpPr>
            <p:spPr>
              <a:xfrm>
                <a:off x="608005" y="3189309"/>
                <a:ext cx="61826" cy="241604"/>
              </a:xfrm>
              <a:custGeom>
                <a:rect b="b" l="l" r="r" t="t"/>
                <a:pathLst>
                  <a:path extrusionOk="0" h="7843" w="2007">
                    <a:moveTo>
                      <a:pt x="1" y="1"/>
                    </a:moveTo>
                    <a:lnTo>
                      <a:pt x="1" y="7843"/>
                    </a:lnTo>
                    <a:lnTo>
                      <a:pt x="2007" y="784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6"/>
              <p:cNvSpPr/>
              <p:nvPr/>
            </p:nvSpPr>
            <p:spPr>
              <a:xfrm>
                <a:off x="720378" y="3189309"/>
                <a:ext cx="61826" cy="241604"/>
              </a:xfrm>
              <a:custGeom>
                <a:rect b="b" l="l" r="r" t="t"/>
                <a:pathLst>
                  <a:path extrusionOk="0" h="7843" w="2007">
                    <a:moveTo>
                      <a:pt x="0" y="1"/>
                    </a:moveTo>
                    <a:lnTo>
                      <a:pt x="0" y="7843"/>
                    </a:lnTo>
                    <a:lnTo>
                      <a:pt x="2006" y="7843"/>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6"/>
              <p:cNvSpPr/>
              <p:nvPr/>
            </p:nvSpPr>
            <p:spPr>
              <a:xfrm>
                <a:off x="831796" y="3189309"/>
                <a:ext cx="61826" cy="241604"/>
              </a:xfrm>
              <a:custGeom>
                <a:rect b="b" l="l" r="r" t="t"/>
                <a:pathLst>
                  <a:path extrusionOk="0" h="7843" w="2007">
                    <a:moveTo>
                      <a:pt x="0" y="1"/>
                    </a:moveTo>
                    <a:lnTo>
                      <a:pt x="0" y="7843"/>
                    </a:lnTo>
                    <a:lnTo>
                      <a:pt x="2006" y="7843"/>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6"/>
              <p:cNvSpPr/>
              <p:nvPr/>
            </p:nvSpPr>
            <p:spPr>
              <a:xfrm>
                <a:off x="944139" y="3189309"/>
                <a:ext cx="61826" cy="241604"/>
              </a:xfrm>
              <a:custGeom>
                <a:rect b="b" l="l" r="r" t="t"/>
                <a:pathLst>
                  <a:path extrusionOk="0" h="7843" w="2007">
                    <a:moveTo>
                      <a:pt x="1" y="1"/>
                    </a:moveTo>
                    <a:lnTo>
                      <a:pt x="1" y="7843"/>
                    </a:lnTo>
                    <a:lnTo>
                      <a:pt x="2007" y="784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6"/>
              <p:cNvSpPr/>
              <p:nvPr/>
            </p:nvSpPr>
            <p:spPr>
              <a:xfrm>
                <a:off x="1054633" y="3189309"/>
                <a:ext cx="62750" cy="241604"/>
              </a:xfrm>
              <a:custGeom>
                <a:rect b="b" l="l" r="r" t="t"/>
                <a:pathLst>
                  <a:path extrusionOk="0" h="7843" w="2037">
                    <a:moveTo>
                      <a:pt x="0" y="1"/>
                    </a:moveTo>
                    <a:lnTo>
                      <a:pt x="0" y="7843"/>
                    </a:lnTo>
                    <a:lnTo>
                      <a:pt x="2037" y="7843"/>
                    </a:lnTo>
                    <a:lnTo>
                      <a:pt x="20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6"/>
              <p:cNvSpPr/>
              <p:nvPr/>
            </p:nvSpPr>
            <p:spPr>
              <a:xfrm>
                <a:off x="1167931" y="3189309"/>
                <a:ext cx="61826" cy="241604"/>
              </a:xfrm>
              <a:custGeom>
                <a:rect b="b" l="l" r="r" t="t"/>
                <a:pathLst>
                  <a:path extrusionOk="0" h="7843" w="2007">
                    <a:moveTo>
                      <a:pt x="0" y="1"/>
                    </a:moveTo>
                    <a:lnTo>
                      <a:pt x="0" y="7843"/>
                    </a:lnTo>
                    <a:lnTo>
                      <a:pt x="2006" y="7843"/>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6"/>
              <p:cNvSpPr/>
              <p:nvPr/>
            </p:nvSpPr>
            <p:spPr>
              <a:xfrm>
                <a:off x="1278425" y="3189309"/>
                <a:ext cx="62750" cy="241604"/>
              </a:xfrm>
              <a:custGeom>
                <a:rect b="b" l="l" r="r" t="t"/>
                <a:pathLst>
                  <a:path extrusionOk="0" h="7843" w="2037">
                    <a:moveTo>
                      <a:pt x="0" y="1"/>
                    </a:moveTo>
                    <a:lnTo>
                      <a:pt x="0" y="7843"/>
                    </a:lnTo>
                    <a:lnTo>
                      <a:pt x="2037" y="7843"/>
                    </a:lnTo>
                    <a:lnTo>
                      <a:pt x="20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6"/>
              <p:cNvSpPr/>
              <p:nvPr/>
            </p:nvSpPr>
            <p:spPr>
              <a:xfrm>
                <a:off x="1390768" y="3189309"/>
                <a:ext cx="61826" cy="241604"/>
              </a:xfrm>
              <a:custGeom>
                <a:rect b="b" l="l" r="r" t="t"/>
                <a:pathLst>
                  <a:path extrusionOk="0" h="7843" w="2007">
                    <a:moveTo>
                      <a:pt x="0" y="1"/>
                    </a:moveTo>
                    <a:lnTo>
                      <a:pt x="0" y="7843"/>
                    </a:lnTo>
                    <a:lnTo>
                      <a:pt x="2007" y="784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6"/>
              <p:cNvSpPr/>
              <p:nvPr/>
            </p:nvSpPr>
            <p:spPr>
              <a:xfrm>
                <a:off x="1503110" y="3189309"/>
                <a:ext cx="62781" cy="241604"/>
              </a:xfrm>
              <a:custGeom>
                <a:rect b="b" l="l" r="r" t="t"/>
                <a:pathLst>
                  <a:path extrusionOk="0" h="7843" w="2038">
                    <a:moveTo>
                      <a:pt x="1" y="1"/>
                    </a:moveTo>
                    <a:lnTo>
                      <a:pt x="1" y="7843"/>
                    </a:lnTo>
                    <a:lnTo>
                      <a:pt x="2037" y="7843"/>
                    </a:lnTo>
                    <a:lnTo>
                      <a:pt x="20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6"/>
              <p:cNvSpPr/>
              <p:nvPr/>
            </p:nvSpPr>
            <p:spPr>
              <a:xfrm>
                <a:off x="1614560" y="3189309"/>
                <a:ext cx="61826" cy="241604"/>
              </a:xfrm>
              <a:custGeom>
                <a:rect b="b" l="l" r="r" t="t"/>
                <a:pathLst>
                  <a:path extrusionOk="0" h="7843" w="2007">
                    <a:moveTo>
                      <a:pt x="0" y="1"/>
                    </a:moveTo>
                    <a:lnTo>
                      <a:pt x="0" y="7843"/>
                    </a:lnTo>
                    <a:lnTo>
                      <a:pt x="2006" y="7843"/>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6"/>
              <p:cNvSpPr/>
              <p:nvPr/>
            </p:nvSpPr>
            <p:spPr>
              <a:xfrm>
                <a:off x="1726902" y="3189309"/>
                <a:ext cx="61826" cy="241604"/>
              </a:xfrm>
              <a:custGeom>
                <a:rect b="b" l="l" r="r" t="t"/>
                <a:pathLst>
                  <a:path extrusionOk="0" h="7843" w="2007">
                    <a:moveTo>
                      <a:pt x="1" y="1"/>
                    </a:moveTo>
                    <a:lnTo>
                      <a:pt x="1" y="7843"/>
                    </a:lnTo>
                    <a:lnTo>
                      <a:pt x="2007" y="784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6"/>
              <p:cNvSpPr/>
              <p:nvPr/>
            </p:nvSpPr>
            <p:spPr>
              <a:xfrm>
                <a:off x="1838321" y="3189309"/>
                <a:ext cx="61826" cy="241604"/>
              </a:xfrm>
              <a:custGeom>
                <a:rect b="b" l="l" r="r" t="t"/>
                <a:pathLst>
                  <a:path extrusionOk="0" h="7843" w="2007">
                    <a:moveTo>
                      <a:pt x="1" y="1"/>
                    </a:moveTo>
                    <a:lnTo>
                      <a:pt x="1" y="7843"/>
                    </a:lnTo>
                    <a:lnTo>
                      <a:pt x="2007" y="784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6"/>
              <p:cNvSpPr/>
              <p:nvPr/>
            </p:nvSpPr>
            <p:spPr>
              <a:xfrm>
                <a:off x="2145827" y="3889669"/>
                <a:ext cx="62750" cy="240679"/>
              </a:xfrm>
              <a:custGeom>
                <a:rect b="b" l="l" r="r" t="t"/>
                <a:pathLst>
                  <a:path extrusionOk="0" h="7813" w="2037">
                    <a:moveTo>
                      <a:pt x="0" y="1"/>
                    </a:moveTo>
                    <a:lnTo>
                      <a:pt x="0" y="7812"/>
                    </a:lnTo>
                    <a:lnTo>
                      <a:pt x="2037" y="7812"/>
                    </a:lnTo>
                    <a:lnTo>
                      <a:pt x="20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01" name="Google Shape;701;p36"/>
          <p:cNvSpPr txBox="1"/>
          <p:nvPr/>
        </p:nvSpPr>
        <p:spPr>
          <a:xfrm>
            <a:off x="1046550" y="4216550"/>
            <a:ext cx="3217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solidFill>
                  <a:schemeClr val="lt2"/>
                </a:solidFill>
                <a:latin typeface="Chewy"/>
                <a:ea typeface="Chewy"/>
                <a:cs typeface="Chewy"/>
                <a:sym typeface="Chewy"/>
              </a:rPr>
              <a:t>Chetana Vyas </a:t>
            </a:r>
            <a:endParaRPr>
              <a:solidFill>
                <a:schemeClr val="lt2"/>
              </a:solidFill>
              <a:latin typeface="Ubuntu"/>
              <a:ea typeface="Ubuntu"/>
              <a:cs typeface="Ubuntu"/>
              <a:sym typeface="Ubuntu"/>
            </a:endParaRPr>
          </a:p>
        </p:txBody>
      </p:sp>
      <p:pic>
        <p:nvPicPr>
          <p:cNvPr id="702" name="Google Shape;702;p36"/>
          <p:cNvPicPr preferRelativeResize="0"/>
          <p:nvPr/>
        </p:nvPicPr>
        <p:blipFill>
          <a:blip r:embed="rId3">
            <a:alphaModFix/>
          </a:blip>
          <a:stretch>
            <a:fillRect/>
          </a:stretch>
        </p:blipFill>
        <p:spPr>
          <a:xfrm>
            <a:off x="314900" y="44100"/>
            <a:ext cx="4767000" cy="1606275"/>
          </a:xfrm>
          <a:prstGeom prst="rect">
            <a:avLst/>
          </a:prstGeom>
          <a:noFill/>
          <a:ln>
            <a:noFill/>
          </a:ln>
        </p:spPr>
      </p:pic>
      <p:pic>
        <p:nvPicPr>
          <p:cNvPr id="703" name="Google Shape;703;p36"/>
          <p:cNvPicPr preferRelativeResize="0"/>
          <p:nvPr/>
        </p:nvPicPr>
        <p:blipFill>
          <a:blip r:embed="rId4">
            <a:alphaModFix/>
          </a:blip>
          <a:stretch>
            <a:fillRect/>
          </a:stretch>
        </p:blipFill>
        <p:spPr>
          <a:xfrm>
            <a:off x="6405275" y="247025"/>
            <a:ext cx="2687875" cy="478234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45"/>
          <p:cNvSpPr txBox="1"/>
          <p:nvPr/>
        </p:nvSpPr>
        <p:spPr>
          <a:xfrm>
            <a:off x="229525" y="177025"/>
            <a:ext cx="4428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45217B"/>
              </a:buClr>
              <a:buSzPts val="1100"/>
              <a:buFont typeface="Arial"/>
              <a:buNone/>
            </a:pPr>
            <a:r>
              <a:rPr lang="en" sz="4000">
                <a:solidFill>
                  <a:schemeClr val="lt2"/>
                </a:solidFill>
                <a:latin typeface="Chewy"/>
                <a:ea typeface="Chewy"/>
                <a:cs typeface="Chewy"/>
                <a:sym typeface="Chewy"/>
              </a:rPr>
              <a:t>APPENDIX</a:t>
            </a:r>
            <a:endParaRPr sz="3600">
              <a:latin typeface="Ubuntu"/>
              <a:ea typeface="Ubuntu"/>
              <a:cs typeface="Ubuntu"/>
              <a:sym typeface="Ubuntu"/>
            </a:endParaRPr>
          </a:p>
        </p:txBody>
      </p:sp>
      <p:sp>
        <p:nvSpPr>
          <p:cNvPr id="982" name="Google Shape;982;p45"/>
          <p:cNvSpPr txBox="1"/>
          <p:nvPr/>
        </p:nvSpPr>
        <p:spPr>
          <a:xfrm>
            <a:off x="229525" y="1015125"/>
            <a:ext cx="6064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Actual Revenue  v/s  Predicted Revenue on Testing DataSet</a:t>
            </a:r>
            <a:endParaRPr>
              <a:latin typeface="Ubuntu"/>
              <a:ea typeface="Ubuntu"/>
              <a:cs typeface="Ubuntu"/>
              <a:sym typeface="Ubuntu"/>
            </a:endParaRPr>
          </a:p>
          <a:p>
            <a:pPr indent="0" lvl="0" marL="0" rtl="0" algn="l">
              <a:spcBef>
                <a:spcPts val="0"/>
              </a:spcBef>
              <a:spcAft>
                <a:spcPts val="0"/>
              </a:spcAft>
              <a:buNone/>
            </a:pPr>
            <a:r>
              <a:t/>
            </a:r>
            <a:endParaRPr>
              <a:latin typeface="Ubuntu"/>
              <a:ea typeface="Ubuntu"/>
              <a:cs typeface="Ubuntu"/>
              <a:sym typeface="Ubuntu"/>
            </a:endParaRPr>
          </a:p>
        </p:txBody>
      </p:sp>
      <p:pic>
        <p:nvPicPr>
          <p:cNvPr id="983" name="Google Shape;983;p45"/>
          <p:cNvPicPr preferRelativeResize="0"/>
          <p:nvPr/>
        </p:nvPicPr>
        <p:blipFill>
          <a:blip r:embed="rId3">
            <a:alphaModFix/>
          </a:blip>
          <a:stretch>
            <a:fillRect/>
          </a:stretch>
        </p:blipFill>
        <p:spPr>
          <a:xfrm>
            <a:off x="152400" y="1450875"/>
            <a:ext cx="5746350" cy="3540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46"/>
          <p:cNvSpPr txBox="1"/>
          <p:nvPr/>
        </p:nvSpPr>
        <p:spPr>
          <a:xfrm>
            <a:off x="229525" y="177025"/>
            <a:ext cx="4428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0">
                <a:solidFill>
                  <a:schemeClr val="lt2"/>
                </a:solidFill>
                <a:latin typeface="Chewy"/>
                <a:ea typeface="Chewy"/>
                <a:cs typeface="Chewy"/>
                <a:sym typeface="Chewy"/>
              </a:rPr>
              <a:t>APPENDIX</a:t>
            </a:r>
            <a:endParaRPr sz="3600">
              <a:latin typeface="Ubuntu"/>
              <a:ea typeface="Ubuntu"/>
              <a:cs typeface="Ubuntu"/>
              <a:sym typeface="Ubuntu"/>
            </a:endParaRPr>
          </a:p>
        </p:txBody>
      </p:sp>
      <p:sp>
        <p:nvSpPr>
          <p:cNvPr id="989" name="Google Shape;989;p46"/>
          <p:cNvSpPr txBox="1"/>
          <p:nvPr/>
        </p:nvSpPr>
        <p:spPr>
          <a:xfrm>
            <a:off x="229525" y="870100"/>
            <a:ext cx="624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Actual Revenue  v/s  Predicted Revenue on Training DataSet</a:t>
            </a:r>
            <a:endParaRPr>
              <a:latin typeface="Ubuntu"/>
              <a:ea typeface="Ubuntu"/>
              <a:cs typeface="Ubuntu"/>
              <a:sym typeface="Ubuntu"/>
            </a:endParaRPr>
          </a:p>
        </p:txBody>
      </p:sp>
      <p:pic>
        <p:nvPicPr>
          <p:cNvPr id="990" name="Google Shape;990;p46"/>
          <p:cNvPicPr preferRelativeResize="0"/>
          <p:nvPr/>
        </p:nvPicPr>
        <p:blipFill>
          <a:blip r:embed="rId3">
            <a:alphaModFix/>
          </a:blip>
          <a:stretch>
            <a:fillRect/>
          </a:stretch>
        </p:blipFill>
        <p:spPr>
          <a:xfrm>
            <a:off x="152400" y="1341275"/>
            <a:ext cx="5706725" cy="3649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47"/>
          <p:cNvSpPr txBox="1"/>
          <p:nvPr/>
        </p:nvSpPr>
        <p:spPr>
          <a:xfrm>
            <a:off x="229525" y="177025"/>
            <a:ext cx="4428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0">
                <a:solidFill>
                  <a:schemeClr val="lt2"/>
                </a:solidFill>
                <a:latin typeface="Chewy"/>
                <a:ea typeface="Chewy"/>
                <a:cs typeface="Chewy"/>
                <a:sym typeface="Chewy"/>
              </a:rPr>
              <a:t>APPENDIX</a:t>
            </a:r>
            <a:endParaRPr sz="3600">
              <a:latin typeface="Ubuntu"/>
              <a:ea typeface="Ubuntu"/>
              <a:cs typeface="Ubuntu"/>
              <a:sym typeface="Ubuntu"/>
            </a:endParaRPr>
          </a:p>
        </p:txBody>
      </p:sp>
      <p:sp>
        <p:nvSpPr>
          <p:cNvPr id="996" name="Google Shape;996;p47"/>
          <p:cNvSpPr txBox="1"/>
          <p:nvPr/>
        </p:nvSpPr>
        <p:spPr>
          <a:xfrm>
            <a:off x="229525" y="920925"/>
            <a:ext cx="442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Residual Analysis</a:t>
            </a:r>
            <a:endParaRPr>
              <a:latin typeface="Ubuntu"/>
              <a:ea typeface="Ubuntu"/>
              <a:cs typeface="Ubuntu"/>
              <a:sym typeface="Ubuntu"/>
            </a:endParaRPr>
          </a:p>
        </p:txBody>
      </p:sp>
      <p:pic>
        <p:nvPicPr>
          <p:cNvPr id="997" name="Google Shape;997;p47"/>
          <p:cNvPicPr preferRelativeResize="0"/>
          <p:nvPr/>
        </p:nvPicPr>
        <p:blipFill>
          <a:blip r:embed="rId3">
            <a:alphaModFix/>
          </a:blip>
          <a:stretch>
            <a:fillRect/>
          </a:stretch>
        </p:blipFill>
        <p:spPr>
          <a:xfrm>
            <a:off x="152400" y="1321125"/>
            <a:ext cx="5155625" cy="3669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48"/>
          <p:cNvSpPr txBox="1"/>
          <p:nvPr/>
        </p:nvSpPr>
        <p:spPr>
          <a:xfrm>
            <a:off x="2179325" y="3653100"/>
            <a:ext cx="56556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200">
                <a:solidFill>
                  <a:schemeClr val="lt2"/>
                </a:solidFill>
                <a:latin typeface="Chewy"/>
                <a:ea typeface="Chewy"/>
                <a:cs typeface="Chewy"/>
                <a:sym typeface="Chewy"/>
              </a:rPr>
              <a:t>Thank You ! </a:t>
            </a:r>
            <a:endParaRPr sz="7200"/>
          </a:p>
        </p:txBody>
      </p:sp>
      <p:pic>
        <p:nvPicPr>
          <p:cNvPr id="1003" name="Google Shape;1003;p48"/>
          <p:cNvPicPr preferRelativeResize="0"/>
          <p:nvPr/>
        </p:nvPicPr>
        <p:blipFill>
          <a:blip r:embed="rId3">
            <a:alphaModFix/>
          </a:blip>
          <a:stretch>
            <a:fillRect/>
          </a:stretch>
        </p:blipFill>
        <p:spPr>
          <a:xfrm>
            <a:off x="2179325" y="668675"/>
            <a:ext cx="4190649" cy="2649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37"/>
          <p:cNvSpPr txBox="1"/>
          <p:nvPr>
            <p:ph type="title"/>
          </p:nvPr>
        </p:nvSpPr>
        <p:spPr>
          <a:xfrm>
            <a:off x="441150" y="0"/>
            <a:ext cx="7058100" cy="138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6000"/>
              <a:t>Modelling Framework</a:t>
            </a:r>
            <a:endParaRPr sz="6000"/>
          </a:p>
        </p:txBody>
      </p:sp>
      <p:sp>
        <p:nvSpPr>
          <p:cNvPr id="709" name="Google Shape;709;p37"/>
          <p:cNvSpPr txBox="1"/>
          <p:nvPr>
            <p:ph idx="1" type="subTitle"/>
          </p:nvPr>
        </p:nvSpPr>
        <p:spPr>
          <a:xfrm>
            <a:off x="392275" y="1384250"/>
            <a:ext cx="6983400" cy="1018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800"/>
              <a:t>Box Office Mojo Website:</a:t>
            </a:r>
            <a:r>
              <a:rPr lang="en" sz="1800"/>
              <a:t> </a:t>
            </a:r>
            <a:r>
              <a:rPr lang="en" sz="1800"/>
              <a:t>https://www.boxofficemojo.com/ </a:t>
            </a:r>
            <a:endParaRPr sz="1800"/>
          </a:p>
        </p:txBody>
      </p:sp>
      <p:sp>
        <p:nvSpPr>
          <p:cNvPr id="710" name="Google Shape;710;p37"/>
          <p:cNvSpPr txBox="1"/>
          <p:nvPr>
            <p:ph type="title"/>
          </p:nvPr>
        </p:nvSpPr>
        <p:spPr>
          <a:xfrm>
            <a:off x="392275" y="2115700"/>
            <a:ext cx="8241900" cy="148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accent3"/>
                </a:solidFill>
                <a:latin typeface="Ubuntu"/>
                <a:ea typeface="Ubuntu"/>
                <a:cs typeface="Ubuntu"/>
                <a:sym typeface="Ubuntu"/>
              </a:rPr>
              <a:t>Original data:</a:t>
            </a:r>
            <a:r>
              <a:rPr lang="en" sz="2400"/>
              <a:t> </a:t>
            </a:r>
            <a:r>
              <a:rPr lang="en" sz="3600">
                <a:solidFill>
                  <a:srgbClr val="EA9999"/>
                </a:solidFill>
              </a:rPr>
              <a:t>6360 </a:t>
            </a:r>
            <a:r>
              <a:rPr lang="en" sz="2400">
                <a:solidFill>
                  <a:schemeClr val="accent3"/>
                </a:solidFill>
                <a:latin typeface="Ubuntu"/>
                <a:ea typeface="Ubuntu"/>
                <a:cs typeface="Ubuntu"/>
                <a:sym typeface="Ubuntu"/>
              </a:rPr>
              <a:t>data points + </a:t>
            </a:r>
            <a:r>
              <a:rPr lang="en" sz="3600">
                <a:solidFill>
                  <a:srgbClr val="EA9999"/>
                </a:solidFill>
              </a:rPr>
              <a:t>11</a:t>
            </a:r>
            <a:r>
              <a:rPr lang="en" sz="3600"/>
              <a:t> </a:t>
            </a:r>
            <a:r>
              <a:rPr lang="en" sz="2400">
                <a:solidFill>
                  <a:schemeClr val="accent3"/>
                </a:solidFill>
                <a:latin typeface="Ubuntu"/>
                <a:ea typeface="Ubuntu"/>
                <a:cs typeface="Ubuntu"/>
                <a:sym typeface="Ubuntu"/>
              </a:rPr>
              <a:t>features </a:t>
            </a:r>
            <a:endParaRPr sz="2400"/>
          </a:p>
          <a:p>
            <a:pPr indent="0" lvl="0" marL="0" rtl="0" algn="l">
              <a:spcBef>
                <a:spcPts val="0"/>
              </a:spcBef>
              <a:spcAft>
                <a:spcPts val="0"/>
              </a:spcAft>
              <a:buNone/>
            </a:pPr>
            <a:r>
              <a:rPr lang="en" sz="2400">
                <a:solidFill>
                  <a:schemeClr val="accent3"/>
                </a:solidFill>
                <a:latin typeface="Ubuntu"/>
                <a:ea typeface="Ubuntu"/>
                <a:cs typeface="Ubuntu"/>
                <a:sym typeface="Ubuntu"/>
              </a:rPr>
              <a:t>Final</a:t>
            </a:r>
            <a:r>
              <a:rPr lang="en" sz="2400">
                <a:solidFill>
                  <a:schemeClr val="accent3"/>
                </a:solidFill>
                <a:latin typeface="Ubuntu"/>
                <a:ea typeface="Ubuntu"/>
                <a:cs typeface="Ubuntu"/>
                <a:sym typeface="Ubuntu"/>
              </a:rPr>
              <a:t> data:</a:t>
            </a:r>
            <a:r>
              <a:rPr lang="en" sz="2400"/>
              <a:t> </a:t>
            </a:r>
            <a:r>
              <a:rPr lang="en" sz="3600">
                <a:solidFill>
                  <a:srgbClr val="6AA84F"/>
                </a:solidFill>
              </a:rPr>
              <a:t>2199</a:t>
            </a:r>
            <a:r>
              <a:rPr lang="en" sz="3600"/>
              <a:t> </a:t>
            </a:r>
            <a:r>
              <a:rPr lang="en" sz="2400">
                <a:solidFill>
                  <a:schemeClr val="accent3"/>
                </a:solidFill>
                <a:latin typeface="Ubuntu"/>
                <a:ea typeface="Ubuntu"/>
                <a:cs typeface="Ubuntu"/>
                <a:sym typeface="Ubuntu"/>
              </a:rPr>
              <a:t>data points + </a:t>
            </a:r>
            <a:r>
              <a:rPr lang="en" sz="3600">
                <a:solidFill>
                  <a:srgbClr val="6AA84F"/>
                </a:solidFill>
              </a:rPr>
              <a:t>46</a:t>
            </a:r>
            <a:r>
              <a:rPr lang="en" sz="3600"/>
              <a:t> </a:t>
            </a:r>
            <a:r>
              <a:rPr lang="en" sz="2400">
                <a:solidFill>
                  <a:schemeClr val="accent3"/>
                </a:solidFill>
                <a:latin typeface="Ubuntu"/>
                <a:ea typeface="Ubuntu"/>
                <a:cs typeface="Ubuntu"/>
                <a:sym typeface="Ubuntu"/>
              </a:rPr>
              <a:t>features </a:t>
            </a:r>
            <a:endParaRPr sz="2400"/>
          </a:p>
          <a:p>
            <a:pPr indent="0" lvl="0" marL="0" rtl="0" algn="l">
              <a:spcBef>
                <a:spcPts val="0"/>
              </a:spcBef>
              <a:spcAft>
                <a:spcPts val="0"/>
              </a:spcAft>
              <a:buNone/>
            </a:pPr>
            <a:r>
              <a:t/>
            </a:r>
            <a:endParaRPr sz="6000"/>
          </a:p>
        </p:txBody>
      </p:sp>
      <p:pic>
        <p:nvPicPr>
          <p:cNvPr id="711" name="Google Shape;711;p37"/>
          <p:cNvPicPr preferRelativeResize="0"/>
          <p:nvPr/>
        </p:nvPicPr>
        <p:blipFill>
          <a:blip r:embed="rId3">
            <a:alphaModFix/>
          </a:blip>
          <a:stretch>
            <a:fillRect/>
          </a:stretch>
        </p:blipFill>
        <p:spPr>
          <a:xfrm>
            <a:off x="344125" y="3282525"/>
            <a:ext cx="5127426" cy="1806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38"/>
          <p:cNvSpPr txBox="1"/>
          <p:nvPr/>
        </p:nvSpPr>
        <p:spPr>
          <a:xfrm>
            <a:off x="40625" y="1051025"/>
            <a:ext cx="20844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AD6989"/>
                </a:solidFill>
                <a:latin typeface="Chewy"/>
                <a:ea typeface="Chewy"/>
                <a:cs typeface="Chewy"/>
                <a:sym typeface="Chewy"/>
              </a:rPr>
              <a:t>MPAA Rating</a:t>
            </a:r>
            <a:endParaRPr sz="2400">
              <a:solidFill>
                <a:srgbClr val="AD6989"/>
              </a:solidFill>
              <a:latin typeface="Chewy"/>
              <a:ea typeface="Chewy"/>
              <a:cs typeface="Chewy"/>
              <a:sym typeface="Chewy"/>
            </a:endParaRPr>
          </a:p>
          <a:p>
            <a:pPr indent="0" lvl="0" marL="0" rtl="0" algn="l">
              <a:spcBef>
                <a:spcPts val="0"/>
              </a:spcBef>
              <a:spcAft>
                <a:spcPts val="0"/>
              </a:spcAft>
              <a:buNone/>
            </a:pPr>
            <a:r>
              <a:rPr lang="en">
                <a:solidFill>
                  <a:srgbClr val="AD6989"/>
                </a:solidFill>
                <a:latin typeface="Chewy"/>
                <a:ea typeface="Chewy"/>
                <a:cs typeface="Chewy"/>
                <a:sym typeface="Chewy"/>
              </a:rPr>
              <a:t>[G, PG, PG-13, R,..]</a:t>
            </a:r>
            <a:endParaRPr>
              <a:solidFill>
                <a:srgbClr val="AD6989"/>
              </a:solidFill>
              <a:latin typeface="Chewy"/>
              <a:ea typeface="Chewy"/>
              <a:cs typeface="Chewy"/>
              <a:sym typeface="Chewy"/>
            </a:endParaRPr>
          </a:p>
        </p:txBody>
      </p:sp>
      <p:sp>
        <p:nvSpPr>
          <p:cNvPr id="717" name="Google Shape;717;p38"/>
          <p:cNvSpPr txBox="1"/>
          <p:nvPr/>
        </p:nvSpPr>
        <p:spPr>
          <a:xfrm>
            <a:off x="40625" y="3462925"/>
            <a:ext cx="25587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AD6989"/>
                </a:solidFill>
                <a:latin typeface="Chewy"/>
                <a:ea typeface="Chewy"/>
                <a:cs typeface="Chewy"/>
                <a:sym typeface="Chewy"/>
              </a:rPr>
              <a:t>Genres</a:t>
            </a:r>
            <a:endParaRPr sz="2400">
              <a:solidFill>
                <a:srgbClr val="AD6989"/>
              </a:solidFill>
              <a:latin typeface="Chewy"/>
              <a:ea typeface="Chewy"/>
              <a:cs typeface="Chewy"/>
              <a:sym typeface="Chewy"/>
            </a:endParaRPr>
          </a:p>
          <a:p>
            <a:pPr indent="0" lvl="0" marL="0" rtl="0" algn="l">
              <a:spcBef>
                <a:spcPts val="0"/>
              </a:spcBef>
              <a:spcAft>
                <a:spcPts val="0"/>
              </a:spcAft>
              <a:buNone/>
            </a:pPr>
            <a:r>
              <a:rPr lang="en">
                <a:solidFill>
                  <a:srgbClr val="AD6989"/>
                </a:solidFill>
                <a:latin typeface="Chewy"/>
                <a:ea typeface="Chewy"/>
                <a:cs typeface="Chewy"/>
                <a:sym typeface="Chewy"/>
              </a:rPr>
              <a:t>(Animation, Comedy, </a:t>
            </a:r>
            <a:r>
              <a:rPr lang="en">
                <a:solidFill>
                  <a:srgbClr val="AD6989"/>
                </a:solidFill>
                <a:latin typeface="Chewy"/>
                <a:ea typeface="Chewy"/>
                <a:cs typeface="Chewy"/>
                <a:sym typeface="Chewy"/>
              </a:rPr>
              <a:t>Romance,...)</a:t>
            </a:r>
            <a:endParaRPr>
              <a:solidFill>
                <a:srgbClr val="AD6989"/>
              </a:solidFill>
              <a:latin typeface="Chewy"/>
              <a:ea typeface="Chewy"/>
              <a:cs typeface="Chewy"/>
              <a:sym typeface="Chewy"/>
            </a:endParaRPr>
          </a:p>
        </p:txBody>
      </p:sp>
      <p:sp>
        <p:nvSpPr>
          <p:cNvPr id="718" name="Google Shape;718;p38"/>
          <p:cNvSpPr txBox="1"/>
          <p:nvPr/>
        </p:nvSpPr>
        <p:spPr>
          <a:xfrm>
            <a:off x="75150" y="450175"/>
            <a:ext cx="2849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AD6989"/>
                </a:solidFill>
                <a:latin typeface="Chewy"/>
                <a:ea typeface="Chewy"/>
                <a:cs typeface="Chewy"/>
                <a:sym typeface="Chewy"/>
              </a:rPr>
              <a:t>Budget $$$</a:t>
            </a:r>
            <a:endParaRPr sz="2400">
              <a:solidFill>
                <a:srgbClr val="AD6989"/>
              </a:solidFill>
              <a:latin typeface="Chewy"/>
              <a:ea typeface="Chewy"/>
              <a:cs typeface="Chewy"/>
              <a:sym typeface="Chewy"/>
            </a:endParaRPr>
          </a:p>
        </p:txBody>
      </p:sp>
      <p:sp>
        <p:nvSpPr>
          <p:cNvPr id="719" name="Google Shape;719;p38"/>
          <p:cNvSpPr txBox="1"/>
          <p:nvPr/>
        </p:nvSpPr>
        <p:spPr>
          <a:xfrm>
            <a:off x="3033175" y="0"/>
            <a:ext cx="3252900" cy="554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2"/>
                </a:solidFill>
                <a:latin typeface="Chewy"/>
                <a:ea typeface="Chewy"/>
                <a:cs typeface="Chewy"/>
                <a:sym typeface="Chewy"/>
              </a:rPr>
              <a:t>REGRESSION ALGORITHMS</a:t>
            </a:r>
            <a:endParaRPr sz="2400">
              <a:solidFill>
                <a:schemeClr val="lt2"/>
              </a:solidFill>
              <a:latin typeface="Chewy"/>
              <a:ea typeface="Chewy"/>
              <a:cs typeface="Chewy"/>
              <a:sym typeface="Chewy"/>
            </a:endParaRPr>
          </a:p>
        </p:txBody>
      </p:sp>
      <p:sp>
        <p:nvSpPr>
          <p:cNvPr id="720" name="Google Shape;720;p38"/>
          <p:cNvSpPr txBox="1"/>
          <p:nvPr/>
        </p:nvSpPr>
        <p:spPr>
          <a:xfrm>
            <a:off x="0" y="2574300"/>
            <a:ext cx="20844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AD6989"/>
                </a:solidFill>
                <a:latin typeface="Chewy"/>
                <a:ea typeface="Chewy"/>
                <a:cs typeface="Chewy"/>
                <a:sym typeface="Chewy"/>
              </a:rPr>
              <a:t>Release Month</a:t>
            </a:r>
            <a:endParaRPr sz="2400">
              <a:solidFill>
                <a:srgbClr val="AD6989"/>
              </a:solidFill>
              <a:latin typeface="Chewy"/>
              <a:ea typeface="Chewy"/>
              <a:cs typeface="Chewy"/>
              <a:sym typeface="Chewy"/>
            </a:endParaRPr>
          </a:p>
          <a:p>
            <a:pPr indent="0" lvl="0" marL="0" rtl="0" algn="l">
              <a:spcBef>
                <a:spcPts val="0"/>
              </a:spcBef>
              <a:spcAft>
                <a:spcPts val="0"/>
              </a:spcAft>
              <a:buNone/>
            </a:pPr>
            <a:r>
              <a:rPr lang="en">
                <a:solidFill>
                  <a:srgbClr val="AD6989"/>
                </a:solidFill>
                <a:latin typeface="Chewy"/>
                <a:ea typeface="Chewy"/>
                <a:cs typeface="Chewy"/>
                <a:sym typeface="Chewy"/>
              </a:rPr>
              <a:t>(Seasonality changes)</a:t>
            </a:r>
            <a:endParaRPr>
              <a:solidFill>
                <a:srgbClr val="AD6989"/>
              </a:solidFill>
              <a:latin typeface="Chewy"/>
              <a:ea typeface="Chewy"/>
              <a:cs typeface="Chewy"/>
              <a:sym typeface="Chewy"/>
            </a:endParaRPr>
          </a:p>
        </p:txBody>
      </p:sp>
      <p:sp>
        <p:nvSpPr>
          <p:cNvPr id="721" name="Google Shape;721;p38"/>
          <p:cNvSpPr txBox="1"/>
          <p:nvPr/>
        </p:nvSpPr>
        <p:spPr>
          <a:xfrm>
            <a:off x="6921475" y="1211025"/>
            <a:ext cx="22224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539C71"/>
                </a:solidFill>
                <a:latin typeface="Chewy"/>
                <a:ea typeface="Chewy"/>
                <a:cs typeface="Chewy"/>
                <a:sym typeface="Chewy"/>
              </a:rPr>
              <a:t>PREDICTED</a:t>
            </a:r>
            <a:endParaRPr sz="3000">
              <a:solidFill>
                <a:srgbClr val="539C71"/>
              </a:solidFill>
              <a:latin typeface="Chewy"/>
              <a:ea typeface="Chewy"/>
              <a:cs typeface="Chewy"/>
              <a:sym typeface="Chewy"/>
            </a:endParaRPr>
          </a:p>
          <a:p>
            <a:pPr indent="0" lvl="0" marL="0" rtl="0" algn="l">
              <a:spcBef>
                <a:spcPts val="0"/>
              </a:spcBef>
              <a:spcAft>
                <a:spcPts val="0"/>
              </a:spcAft>
              <a:buNone/>
            </a:pPr>
            <a:r>
              <a:rPr lang="en" sz="3000">
                <a:solidFill>
                  <a:srgbClr val="539C71"/>
                </a:solidFill>
                <a:latin typeface="Chewy"/>
                <a:ea typeface="Chewy"/>
                <a:cs typeface="Chewy"/>
                <a:sym typeface="Chewy"/>
              </a:rPr>
              <a:t>REVENUE </a:t>
            </a:r>
            <a:r>
              <a:rPr lang="en" sz="3000">
                <a:solidFill>
                  <a:srgbClr val="539C71"/>
                </a:solidFill>
                <a:latin typeface="Chewy"/>
                <a:ea typeface="Chewy"/>
                <a:cs typeface="Chewy"/>
                <a:sym typeface="Chewy"/>
              </a:rPr>
              <a:t>$$$</a:t>
            </a:r>
            <a:endParaRPr sz="3000">
              <a:solidFill>
                <a:srgbClr val="539C71"/>
              </a:solidFill>
              <a:latin typeface="Chewy"/>
              <a:ea typeface="Chewy"/>
              <a:cs typeface="Chewy"/>
              <a:sym typeface="Chewy"/>
            </a:endParaRPr>
          </a:p>
          <a:p>
            <a:pPr indent="0" lvl="0" marL="0" rtl="0" algn="l">
              <a:spcBef>
                <a:spcPts val="0"/>
              </a:spcBef>
              <a:spcAft>
                <a:spcPts val="0"/>
              </a:spcAft>
              <a:buNone/>
            </a:pPr>
            <a:r>
              <a:t/>
            </a:r>
            <a:endParaRPr sz="3000">
              <a:solidFill>
                <a:srgbClr val="539C71"/>
              </a:solidFill>
              <a:latin typeface="Chewy"/>
              <a:ea typeface="Chewy"/>
              <a:cs typeface="Chewy"/>
              <a:sym typeface="Chewy"/>
            </a:endParaRPr>
          </a:p>
        </p:txBody>
      </p:sp>
      <p:sp>
        <p:nvSpPr>
          <p:cNvPr id="722" name="Google Shape;722;p38"/>
          <p:cNvSpPr txBox="1"/>
          <p:nvPr/>
        </p:nvSpPr>
        <p:spPr>
          <a:xfrm>
            <a:off x="0" y="1867275"/>
            <a:ext cx="2084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AD6989"/>
                </a:solidFill>
                <a:latin typeface="Chewy"/>
                <a:ea typeface="Chewy"/>
                <a:cs typeface="Chewy"/>
                <a:sym typeface="Chewy"/>
              </a:rPr>
              <a:t>Running Time</a:t>
            </a:r>
            <a:endParaRPr sz="2400">
              <a:solidFill>
                <a:srgbClr val="AD6989"/>
              </a:solidFill>
              <a:latin typeface="Chewy"/>
              <a:ea typeface="Chewy"/>
              <a:cs typeface="Chewy"/>
              <a:sym typeface="Chewy"/>
            </a:endParaRPr>
          </a:p>
        </p:txBody>
      </p:sp>
      <p:pic>
        <p:nvPicPr>
          <p:cNvPr id="723" name="Google Shape;723;p38"/>
          <p:cNvPicPr preferRelativeResize="0"/>
          <p:nvPr/>
        </p:nvPicPr>
        <p:blipFill>
          <a:blip r:embed="rId3">
            <a:alphaModFix/>
          </a:blip>
          <a:stretch>
            <a:fillRect/>
          </a:stretch>
        </p:blipFill>
        <p:spPr>
          <a:xfrm rot="-5400000">
            <a:off x="2805126" y="914575"/>
            <a:ext cx="3696675" cy="3027175"/>
          </a:xfrm>
          <a:prstGeom prst="rect">
            <a:avLst/>
          </a:prstGeom>
          <a:noFill/>
          <a:ln>
            <a:noFill/>
          </a:ln>
        </p:spPr>
      </p:pic>
      <p:cxnSp>
        <p:nvCxnSpPr>
          <p:cNvPr id="724" name="Google Shape;724;p38"/>
          <p:cNvCxnSpPr/>
          <p:nvPr/>
        </p:nvCxnSpPr>
        <p:spPr>
          <a:xfrm flipH="1" rot="10800000">
            <a:off x="1917825" y="2380188"/>
            <a:ext cx="1245600" cy="24300"/>
          </a:xfrm>
          <a:prstGeom prst="straightConnector1">
            <a:avLst/>
          </a:prstGeom>
          <a:noFill/>
          <a:ln cap="flat" cmpd="sng" w="38100">
            <a:solidFill>
              <a:srgbClr val="E38601"/>
            </a:solidFill>
            <a:prstDash val="solid"/>
            <a:round/>
            <a:headEnd len="med" w="med" type="none"/>
            <a:tailEnd len="med" w="med" type="triangle"/>
          </a:ln>
        </p:spPr>
      </p:cxnSp>
      <p:cxnSp>
        <p:nvCxnSpPr>
          <p:cNvPr id="725" name="Google Shape;725;p38"/>
          <p:cNvCxnSpPr/>
          <p:nvPr/>
        </p:nvCxnSpPr>
        <p:spPr>
          <a:xfrm flipH="1" rot="10800000">
            <a:off x="1917825" y="3066200"/>
            <a:ext cx="1245600" cy="24300"/>
          </a:xfrm>
          <a:prstGeom prst="straightConnector1">
            <a:avLst/>
          </a:prstGeom>
          <a:noFill/>
          <a:ln cap="flat" cmpd="sng" w="38100">
            <a:solidFill>
              <a:srgbClr val="E38601"/>
            </a:solidFill>
            <a:prstDash val="solid"/>
            <a:round/>
            <a:headEnd len="med" w="med" type="none"/>
            <a:tailEnd len="med" w="med" type="triangle"/>
          </a:ln>
        </p:spPr>
      </p:cxnSp>
      <p:cxnSp>
        <p:nvCxnSpPr>
          <p:cNvPr id="726" name="Google Shape;726;p38"/>
          <p:cNvCxnSpPr/>
          <p:nvPr/>
        </p:nvCxnSpPr>
        <p:spPr>
          <a:xfrm flipH="1" rot="10800000">
            <a:off x="1917825" y="1571088"/>
            <a:ext cx="1245600" cy="24300"/>
          </a:xfrm>
          <a:prstGeom prst="straightConnector1">
            <a:avLst/>
          </a:prstGeom>
          <a:noFill/>
          <a:ln cap="flat" cmpd="sng" w="38100">
            <a:solidFill>
              <a:srgbClr val="E38601"/>
            </a:solidFill>
            <a:prstDash val="solid"/>
            <a:round/>
            <a:headEnd len="med" w="med" type="none"/>
            <a:tailEnd len="med" w="med" type="triangle"/>
          </a:ln>
        </p:spPr>
      </p:cxnSp>
      <p:cxnSp>
        <p:nvCxnSpPr>
          <p:cNvPr id="727" name="Google Shape;727;p38"/>
          <p:cNvCxnSpPr/>
          <p:nvPr/>
        </p:nvCxnSpPr>
        <p:spPr>
          <a:xfrm flipH="1" rot="10800000">
            <a:off x="1011525" y="3769625"/>
            <a:ext cx="2104800" cy="34200"/>
          </a:xfrm>
          <a:prstGeom prst="straightConnector1">
            <a:avLst/>
          </a:prstGeom>
          <a:noFill/>
          <a:ln cap="flat" cmpd="sng" w="38100">
            <a:solidFill>
              <a:srgbClr val="E38601"/>
            </a:solidFill>
            <a:prstDash val="solid"/>
            <a:round/>
            <a:headEnd len="med" w="med" type="none"/>
            <a:tailEnd len="med" w="med" type="triangle"/>
          </a:ln>
        </p:spPr>
      </p:cxnSp>
      <p:cxnSp>
        <p:nvCxnSpPr>
          <p:cNvPr id="728" name="Google Shape;728;p38"/>
          <p:cNvCxnSpPr/>
          <p:nvPr/>
        </p:nvCxnSpPr>
        <p:spPr>
          <a:xfrm flipH="1" rot="10800000">
            <a:off x="1646650" y="687275"/>
            <a:ext cx="1469700" cy="38700"/>
          </a:xfrm>
          <a:prstGeom prst="straightConnector1">
            <a:avLst/>
          </a:prstGeom>
          <a:noFill/>
          <a:ln cap="flat" cmpd="sng" w="38100">
            <a:solidFill>
              <a:srgbClr val="E38601"/>
            </a:solidFill>
            <a:prstDash val="solid"/>
            <a:round/>
            <a:headEnd len="med" w="med" type="none"/>
            <a:tailEnd len="med" w="med" type="triangle"/>
          </a:ln>
        </p:spPr>
      </p:cxnSp>
      <p:cxnSp>
        <p:nvCxnSpPr>
          <p:cNvPr id="729" name="Google Shape;729;p38"/>
          <p:cNvCxnSpPr/>
          <p:nvPr/>
        </p:nvCxnSpPr>
        <p:spPr>
          <a:xfrm flipH="1" rot="10800000">
            <a:off x="6147675" y="1804550"/>
            <a:ext cx="871500" cy="24600"/>
          </a:xfrm>
          <a:prstGeom prst="straightConnector1">
            <a:avLst/>
          </a:prstGeom>
          <a:noFill/>
          <a:ln cap="flat" cmpd="sng" w="38100">
            <a:solidFill>
              <a:srgbClr val="E38601"/>
            </a:solidFill>
            <a:prstDash val="solid"/>
            <a:round/>
            <a:headEnd len="med" w="med" type="none"/>
            <a:tailEnd len="med" w="med" type="triangle"/>
          </a:ln>
        </p:spPr>
      </p:cxnSp>
      <p:sp>
        <p:nvSpPr>
          <p:cNvPr id="730" name="Google Shape;730;p38"/>
          <p:cNvSpPr txBox="1"/>
          <p:nvPr/>
        </p:nvSpPr>
        <p:spPr>
          <a:xfrm>
            <a:off x="6861550" y="3876300"/>
            <a:ext cx="189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731" name="Google Shape;731;p38"/>
          <p:cNvSpPr txBox="1"/>
          <p:nvPr/>
        </p:nvSpPr>
        <p:spPr>
          <a:xfrm>
            <a:off x="432475" y="4604850"/>
            <a:ext cx="5602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9E9E9E"/>
                </a:solidFill>
                <a:latin typeface="Chewy"/>
                <a:ea typeface="Chewy"/>
                <a:cs typeface="Chewy"/>
                <a:sym typeface="Chewy"/>
              </a:rPr>
              <a:t>Rank, Domestic Opening, IMDB Rating ?</a:t>
            </a:r>
            <a:endParaRPr sz="2000">
              <a:solidFill>
                <a:srgbClr val="9E9E9E"/>
              </a:solidFill>
              <a:latin typeface="Chewy"/>
              <a:ea typeface="Chewy"/>
              <a:cs typeface="Chewy"/>
              <a:sym typeface="Chewy"/>
            </a:endParaRPr>
          </a:p>
        </p:txBody>
      </p:sp>
      <p:graphicFrame>
        <p:nvGraphicFramePr>
          <p:cNvPr id="732" name="Google Shape;732;p38"/>
          <p:cNvGraphicFramePr/>
          <p:nvPr/>
        </p:nvGraphicFramePr>
        <p:xfrm>
          <a:off x="6227188" y="2662288"/>
          <a:ext cx="3000000" cy="3000000"/>
        </p:xfrm>
        <a:graphic>
          <a:graphicData uri="http://schemas.openxmlformats.org/drawingml/2006/table">
            <a:tbl>
              <a:tblPr>
                <a:noFill/>
                <a:tableStyleId>{8D899353-3D42-4DDA-9482-BF2010B0C00C}</a:tableStyleId>
              </a:tblPr>
              <a:tblGrid>
                <a:gridCol w="962525"/>
                <a:gridCol w="1833975"/>
              </a:tblGrid>
              <a:tr h="554900">
                <a:tc>
                  <a:txBody>
                    <a:bodyPr/>
                    <a:lstStyle/>
                    <a:p>
                      <a:pPr indent="0" lvl="0" marL="0" rtl="0" algn="l">
                        <a:spcBef>
                          <a:spcPts val="0"/>
                        </a:spcBef>
                        <a:spcAft>
                          <a:spcPts val="0"/>
                        </a:spcAft>
                        <a:buNone/>
                      </a:pPr>
                      <a:r>
                        <a:t/>
                      </a:r>
                      <a:endParaRPr sz="2400">
                        <a:solidFill>
                          <a:srgbClr val="539C71"/>
                        </a:solidFill>
                        <a:latin typeface="Chewy"/>
                        <a:ea typeface="Chewy"/>
                        <a:cs typeface="Chewy"/>
                        <a:sym typeface="Chewy"/>
                      </a:endParaRPr>
                    </a:p>
                  </a:txBody>
                  <a:tcPr marT="91425" marB="91425" marR="91425" marL="91425"/>
                </a:tc>
                <a:tc>
                  <a:txBody>
                    <a:bodyPr/>
                    <a:lstStyle/>
                    <a:p>
                      <a:pPr indent="0" lvl="0" marL="0" rtl="0" algn="l">
                        <a:spcBef>
                          <a:spcPts val="0"/>
                        </a:spcBef>
                        <a:spcAft>
                          <a:spcPts val="0"/>
                        </a:spcAft>
                        <a:buNone/>
                      </a:pPr>
                      <a:r>
                        <a:rPr lang="en" sz="2400">
                          <a:solidFill>
                            <a:srgbClr val="539C71"/>
                          </a:solidFill>
                          <a:latin typeface="Chewy"/>
                          <a:ea typeface="Chewy"/>
                          <a:cs typeface="Chewy"/>
                          <a:sym typeface="Chewy"/>
                        </a:rPr>
                        <a:t>Final Model</a:t>
                      </a:r>
                      <a:endParaRPr sz="2400">
                        <a:solidFill>
                          <a:srgbClr val="539C71"/>
                        </a:solidFill>
                        <a:latin typeface="Chewy"/>
                        <a:ea typeface="Chewy"/>
                        <a:cs typeface="Chewy"/>
                        <a:sym typeface="Chewy"/>
                      </a:endParaRPr>
                    </a:p>
                  </a:txBody>
                  <a:tcPr marT="91425" marB="91425" marR="91425" marL="91425"/>
                </a:tc>
              </a:tr>
              <a:tr h="585725">
                <a:tc>
                  <a:txBody>
                    <a:bodyPr/>
                    <a:lstStyle/>
                    <a:p>
                      <a:pPr indent="0" lvl="0" marL="0" rtl="0" algn="l">
                        <a:spcBef>
                          <a:spcPts val="0"/>
                        </a:spcBef>
                        <a:spcAft>
                          <a:spcPts val="0"/>
                        </a:spcAft>
                        <a:buNone/>
                      </a:pPr>
                      <a:r>
                        <a:rPr lang="en" sz="2600">
                          <a:solidFill>
                            <a:srgbClr val="539C71"/>
                          </a:solidFill>
                          <a:latin typeface="Chewy"/>
                          <a:ea typeface="Chewy"/>
                          <a:cs typeface="Chewy"/>
                          <a:sym typeface="Chewy"/>
                        </a:rPr>
                        <a:t>R</a:t>
                      </a:r>
                      <a:r>
                        <a:rPr baseline="30000" lang="en" sz="2600">
                          <a:solidFill>
                            <a:srgbClr val="539C71"/>
                          </a:solidFill>
                          <a:latin typeface="Chewy"/>
                          <a:ea typeface="Chewy"/>
                          <a:cs typeface="Chewy"/>
                          <a:sym typeface="Chewy"/>
                        </a:rPr>
                        <a:t>2</a:t>
                      </a:r>
                      <a:endParaRPr baseline="30000" sz="2600">
                        <a:solidFill>
                          <a:srgbClr val="539C71"/>
                        </a:solidFill>
                        <a:latin typeface="Chewy"/>
                        <a:ea typeface="Chewy"/>
                        <a:cs typeface="Chewy"/>
                        <a:sym typeface="Chewy"/>
                      </a:endParaRPr>
                    </a:p>
                  </a:txBody>
                  <a:tcPr marT="91425" marB="91425" marR="91425" marL="91425"/>
                </a:tc>
                <a:tc>
                  <a:txBody>
                    <a:bodyPr/>
                    <a:lstStyle/>
                    <a:p>
                      <a:pPr indent="0" lvl="0" marL="0" rtl="0" algn="l">
                        <a:spcBef>
                          <a:spcPts val="0"/>
                        </a:spcBef>
                        <a:spcAft>
                          <a:spcPts val="0"/>
                        </a:spcAft>
                        <a:buNone/>
                      </a:pPr>
                      <a:r>
                        <a:rPr lang="en" sz="2600">
                          <a:solidFill>
                            <a:srgbClr val="539C71"/>
                          </a:solidFill>
                          <a:latin typeface="Chewy"/>
                          <a:ea typeface="Chewy"/>
                          <a:cs typeface="Chewy"/>
                          <a:sym typeface="Chewy"/>
                        </a:rPr>
                        <a:t>0.47</a:t>
                      </a:r>
                      <a:endParaRPr sz="2600">
                        <a:solidFill>
                          <a:srgbClr val="539C71"/>
                        </a:solidFill>
                        <a:latin typeface="Chewy"/>
                        <a:ea typeface="Chewy"/>
                        <a:cs typeface="Chewy"/>
                        <a:sym typeface="Chewy"/>
                      </a:endParaRPr>
                    </a:p>
                  </a:txBody>
                  <a:tcPr marT="91425" marB="91425" marR="91425" marL="91425"/>
                </a:tc>
              </a:tr>
              <a:tr h="933875">
                <a:tc>
                  <a:txBody>
                    <a:bodyPr/>
                    <a:lstStyle/>
                    <a:p>
                      <a:pPr indent="0" lvl="0" marL="0" rtl="0" algn="l">
                        <a:spcBef>
                          <a:spcPts val="0"/>
                        </a:spcBef>
                        <a:spcAft>
                          <a:spcPts val="0"/>
                        </a:spcAft>
                        <a:buNone/>
                      </a:pPr>
                      <a:r>
                        <a:rPr lang="en" sz="2600">
                          <a:solidFill>
                            <a:srgbClr val="539C71"/>
                          </a:solidFill>
                          <a:latin typeface="Chewy"/>
                          <a:ea typeface="Chewy"/>
                          <a:cs typeface="Chewy"/>
                          <a:sym typeface="Chewy"/>
                        </a:rPr>
                        <a:t>RMSE</a:t>
                      </a:r>
                      <a:endParaRPr sz="2600">
                        <a:solidFill>
                          <a:srgbClr val="539C71"/>
                        </a:solidFill>
                        <a:latin typeface="Chewy"/>
                        <a:ea typeface="Chewy"/>
                        <a:cs typeface="Chewy"/>
                        <a:sym typeface="Chewy"/>
                      </a:endParaRPr>
                    </a:p>
                  </a:txBody>
                  <a:tcPr marT="91425" marB="91425" marR="91425" marL="91425"/>
                </a:tc>
                <a:tc>
                  <a:txBody>
                    <a:bodyPr/>
                    <a:lstStyle/>
                    <a:p>
                      <a:pPr indent="0" lvl="0" marL="0" rtl="0" algn="l">
                        <a:spcBef>
                          <a:spcPts val="0"/>
                        </a:spcBef>
                        <a:spcAft>
                          <a:spcPts val="0"/>
                        </a:spcAft>
                        <a:buNone/>
                      </a:pPr>
                      <a:r>
                        <a:rPr lang="en" sz="2600">
                          <a:solidFill>
                            <a:srgbClr val="539C71"/>
                          </a:solidFill>
                          <a:latin typeface="Chewy"/>
                          <a:ea typeface="Chewy"/>
                          <a:cs typeface="Chewy"/>
                          <a:sym typeface="Chewy"/>
                        </a:rPr>
                        <a:t>$ 62 MIL </a:t>
                      </a:r>
                      <a:endParaRPr sz="2600">
                        <a:solidFill>
                          <a:srgbClr val="539C71"/>
                        </a:solidFill>
                        <a:latin typeface="Chewy"/>
                        <a:ea typeface="Chewy"/>
                        <a:cs typeface="Chewy"/>
                        <a:sym typeface="Chewy"/>
                      </a:endParaRPr>
                    </a:p>
                  </a:txBody>
                  <a:tcPr marT="91425" marB="91425" marR="91425" marL="91425"/>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pic>
        <p:nvPicPr>
          <p:cNvPr id="737" name="Google Shape;737;p39"/>
          <p:cNvPicPr preferRelativeResize="0"/>
          <p:nvPr/>
        </p:nvPicPr>
        <p:blipFill>
          <a:blip r:embed="rId3">
            <a:alphaModFix/>
          </a:blip>
          <a:stretch>
            <a:fillRect/>
          </a:stretch>
        </p:blipFill>
        <p:spPr>
          <a:xfrm>
            <a:off x="3199650" y="634175"/>
            <a:ext cx="5944349" cy="4427701"/>
          </a:xfrm>
          <a:prstGeom prst="rect">
            <a:avLst/>
          </a:prstGeom>
          <a:noFill/>
          <a:ln>
            <a:noFill/>
          </a:ln>
        </p:spPr>
      </p:pic>
      <p:grpSp>
        <p:nvGrpSpPr>
          <p:cNvPr id="738" name="Google Shape;738;p39"/>
          <p:cNvGrpSpPr/>
          <p:nvPr/>
        </p:nvGrpSpPr>
        <p:grpSpPr>
          <a:xfrm>
            <a:off x="7058125" y="792932"/>
            <a:ext cx="1759353" cy="1352337"/>
            <a:chOff x="442658" y="1356750"/>
            <a:chExt cx="3773006" cy="2778585"/>
          </a:xfrm>
        </p:grpSpPr>
        <p:sp>
          <p:nvSpPr>
            <p:cNvPr id="739" name="Google Shape;739;p39"/>
            <p:cNvSpPr/>
            <p:nvPr/>
          </p:nvSpPr>
          <p:spPr>
            <a:xfrm>
              <a:off x="2253228" y="1380524"/>
              <a:ext cx="268757" cy="2644533"/>
            </a:xfrm>
            <a:custGeom>
              <a:rect b="b" l="l" r="r" t="t"/>
              <a:pathLst>
                <a:path extrusionOk="0" h="133596" w="13577">
                  <a:moveTo>
                    <a:pt x="13576" y="133596"/>
                  </a:moveTo>
                  <a:lnTo>
                    <a:pt x="0" y="133596"/>
                  </a:lnTo>
                  <a:cubicBezTo>
                    <a:pt x="2502" y="58776"/>
                    <a:pt x="3603" y="23150"/>
                    <a:pt x="4270" y="3002"/>
                  </a:cubicBezTo>
                  <a:cubicBezTo>
                    <a:pt x="4336" y="1334"/>
                    <a:pt x="5471" y="0"/>
                    <a:pt x="6772" y="0"/>
                  </a:cubicBezTo>
                  <a:lnTo>
                    <a:pt x="6772" y="0"/>
                  </a:lnTo>
                  <a:cubicBezTo>
                    <a:pt x="8072" y="0"/>
                    <a:pt x="9207" y="1334"/>
                    <a:pt x="9273" y="3002"/>
                  </a:cubicBezTo>
                  <a:cubicBezTo>
                    <a:pt x="9940" y="23183"/>
                    <a:pt x="11075" y="58809"/>
                    <a:pt x="13576" y="13359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p:nvPr/>
          </p:nvSpPr>
          <p:spPr>
            <a:xfrm>
              <a:off x="1612721" y="3903555"/>
              <a:ext cx="1549751" cy="185558"/>
            </a:xfrm>
            <a:custGeom>
              <a:rect b="b" l="l" r="r" t="t"/>
              <a:pathLst>
                <a:path extrusionOk="0" h="9374" w="78290">
                  <a:moveTo>
                    <a:pt x="78290" y="9373"/>
                  </a:moveTo>
                  <a:cubicBezTo>
                    <a:pt x="77789" y="8339"/>
                    <a:pt x="77189" y="7372"/>
                    <a:pt x="76522" y="6471"/>
                  </a:cubicBezTo>
                  <a:cubicBezTo>
                    <a:pt x="73653" y="2468"/>
                    <a:pt x="69650" y="0"/>
                    <a:pt x="65281" y="0"/>
                  </a:cubicBezTo>
                  <a:lnTo>
                    <a:pt x="13043" y="0"/>
                  </a:lnTo>
                  <a:cubicBezTo>
                    <a:pt x="8640" y="0"/>
                    <a:pt x="4671" y="2502"/>
                    <a:pt x="1769" y="6471"/>
                  </a:cubicBezTo>
                  <a:cubicBezTo>
                    <a:pt x="1135" y="7372"/>
                    <a:pt x="534" y="8339"/>
                    <a:pt x="1" y="93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1612721" y="4041546"/>
              <a:ext cx="1549751" cy="93789"/>
            </a:xfrm>
            <a:custGeom>
              <a:rect b="b" l="l" r="r" t="t"/>
              <a:pathLst>
                <a:path extrusionOk="0" h="4738" w="78290">
                  <a:moveTo>
                    <a:pt x="78290" y="2369"/>
                  </a:moveTo>
                  <a:cubicBezTo>
                    <a:pt x="78290" y="3670"/>
                    <a:pt x="60777" y="4737"/>
                    <a:pt x="39162" y="4737"/>
                  </a:cubicBezTo>
                  <a:cubicBezTo>
                    <a:pt x="17546" y="4737"/>
                    <a:pt x="1" y="3670"/>
                    <a:pt x="1" y="2369"/>
                  </a:cubicBezTo>
                  <a:cubicBezTo>
                    <a:pt x="1" y="1068"/>
                    <a:pt x="17546" y="1"/>
                    <a:pt x="39162" y="1"/>
                  </a:cubicBezTo>
                  <a:cubicBezTo>
                    <a:pt x="60777" y="1"/>
                    <a:pt x="78290" y="1068"/>
                    <a:pt x="78290" y="236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9"/>
            <p:cNvSpPr/>
            <p:nvPr/>
          </p:nvSpPr>
          <p:spPr>
            <a:xfrm>
              <a:off x="1143916" y="1356750"/>
              <a:ext cx="2381734" cy="808230"/>
            </a:xfrm>
            <a:custGeom>
              <a:rect b="b" l="l" r="r" t="t"/>
              <a:pathLst>
                <a:path extrusionOk="0" h="40830" w="120320">
                  <a:moveTo>
                    <a:pt x="4103" y="18480"/>
                  </a:moveTo>
                  <a:cubicBezTo>
                    <a:pt x="2702" y="19047"/>
                    <a:pt x="1067" y="18313"/>
                    <a:pt x="534" y="16912"/>
                  </a:cubicBezTo>
                  <a:cubicBezTo>
                    <a:pt x="0" y="15478"/>
                    <a:pt x="701" y="13877"/>
                    <a:pt x="2135" y="13343"/>
                  </a:cubicBezTo>
                  <a:cubicBezTo>
                    <a:pt x="36926" y="0"/>
                    <a:pt x="91132" y="9907"/>
                    <a:pt x="119152" y="35759"/>
                  </a:cubicBezTo>
                  <a:cubicBezTo>
                    <a:pt x="120253" y="36793"/>
                    <a:pt x="120319" y="38528"/>
                    <a:pt x="119319" y="39662"/>
                  </a:cubicBezTo>
                  <a:cubicBezTo>
                    <a:pt x="118284" y="40763"/>
                    <a:pt x="116517" y="40830"/>
                    <a:pt x="115416" y="39795"/>
                  </a:cubicBezTo>
                  <a:cubicBezTo>
                    <a:pt x="89597" y="16012"/>
                    <a:pt x="37694" y="5604"/>
                    <a:pt x="4103" y="1848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9"/>
            <p:cNvSpPr/>
            <p:nvPr/>
          </p:nvSpPr>
          <p:spPr>
            <a:xfrm>
              <a:off x="2240005" y="1477578"/>
              <a:ext cx="291224" cy="291877"/>
            </a:xfrm>
            <a:custGeom>
              <a:rect b="b" l="l" r="r" t="t"/>
              <a:pathLst>
                <a:path extrusionOk="0" h="14745" w="14712">
                  <a:moveTo>
                    <a:pt x="6072" y="14044"/>
                  </a:moveTo>
                  <a:cubicBezTo>
                    <a:pt x="9741" y="14745"/>
                    <a:pt x="13310" y="12309"/>
                    <a:pt x="14011" y="8640"/>
                  </a:cubicBezTo>
                  <a:cubicBezTo>
                    <a:pt x="14711" y="4971"/>
                    <a:pt x="12310" y="1402"/>
                    <a:pt x="8640" y="701"/>
                  </a:cubicBezTo>
                  <a:cubicBezTo>
                    <a:pt x="4971" y="1"/>
                    <a:pt x="1402" y="2436"/>
                    <a:pt x="701" y="6105"/>
                  </a:cubicBezTo>
                  <a:cubicBezTo>
                    <a:pt x="1" y="9774"/>
                    <a:pt x="2403" y="13310"/>
                    <a:pt x="6072" y="1404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9"/>
            <p:cNvSpPr/>
            <p:nvPr/>
          </p:nvSpPr>
          <p:spPr>
            <a:xfrm>
              <a:off x="574731" y="3048450"/>
              <a:ext cx="1210345" cy="314325"/>
            </a:xfrm>
            <a:custGeom>
              <a:rect b="b" l="l" r="r" t="t"/>
              <a:pathLst>
                <a:path extrusionOk="0" h="15879" w="61144">
                  <a:moveTo>
                    <a:pt x="0" y="0"/>
                  </a:moveTo>
                  <a:cubicBezTo>
                    <a:pt x="1568" y="2802"/>
                    <a:pt x="3603" y="5338"/>
                    <a:pt x="6071" y="7539"/>
                  </a:cubicBezTo>
                  <a:cubicBezTo>
                    <a:pt x="11842" y="12676"/>
                    <a:pt x="19814" y="15878"/>
                    <a:pt x="28587" y="15878"/>
                  </a:cubicBezTo>
                  <a:lnTo>
                    <a:pt x="32590" y="15878"/>
                  </a:lnTo>
                  <a:cubicBezTo>
                    <a:pt x="41363" y="15878"/>
                    <a:pt x="49335" y="12676"/>
                    <a:pt x="55106" y="7539"/>
                  </a:cubicBezTo>
                  <a:cubicBezTo>
                    <a:pt x="57575" y="5338"/>
                    <a:pt x="59609" y="2802"/>
                    <a:pt x="611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9"/>
            <p:cNvSpPr/>
            <p:nvPr/>
          </p:nvSpPr>
          <p:spPr>
            <a:xfrm>
              <a:off x="537081" y="3000903"/>
              <a:ext cx="1285646" cy="192843"/>
            </a:xfrm>
            <a:custGeom>
              <a:rect b="b" l="l" r="r" t="t"/>
              <a:pathLst>
                <a:path extrusionOk="0" h="9742" w="64948">
                  <a:moveTo>
                    <a:pt x="32491" y="1"/>
                  </a:moveTo>
                  <a:cubicBezTo>
                    <a:pt x="14545" y="1"/>
                    <a:pt x="1" y="2169"/>
                    <a:pt x="1" y="4871"/>
                  </a:cubicBezTo>
                  <a:cubicBezTo>
                    <a:pt x="1" y="7573"/>
                    <a:pt x="14545" y="9741"/>
                    <a:pt x="32491" y="9741"/>
                  </a:cubicBezTo>
                  <a:cubicBezTo>
                    <a:pt x="50437" y="9741"/>
                    <a:pt x="64947" y="7573"/>
                    <a:pt x="64947" y="4871"/>
                  </a:cubicBezTo>
                  <a:cubicBezTo>
                    <a:pt x="64947" y="2169"/>
                    <a:pt x="50437" y="1"/>
                    <a:pt x="324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9"/>
            <p:cNvSpPr/>
            <p:nvPr/>
          </p:nvSpPr>
          <p:spPr>
            <a:xfrm>
              <a:off x="537081" y="3044491"/>
              <a:ext cx="1285646" cy="52833"/>
            </a:xfrm>
            <a:custGeom>
              <a:rect b="b" l="l" r="r" t="t"/>
              <a:pathLst>
                <a:path extrusionOk="0" h="2669" w="64948">
                  <a:moveTo>
                    <a:pt x="1" y="0"/>
                  </a:moveTo>
                  <a:lnTo>
                    <a:pt x="1" y="2669"/>
                  </a:lnTo>
                  <a:lnTo>
                    <a:pt x="64947" y="2669"/>
                  </a:lnTo>
                  <a:lnTo>
                    <a:pt x="649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9"/>
            <p:cNvSpPr/>
            <p:nvPr/>
          </p:nvSpPr>
          <p:spPr>
            <a:xfrm>
              <a:off x="537081" y="2948090"/>
              <a:ext cx="1285646" cy="192823"/>
            </a:xfrm>
            <a:custGeom>
              <a:rect b="b" l="l" r="r" t="t"/>
              <a:pathLst>
                <a:path extrusionOk="0" h="9741" w="64948">
                  <a:moveTo>
                    <a:pt x="32491" y="0"/>
                  </a:moveTo>
                  <a:cubicBezTo>
                    <a:pt x="14545" y="0"/>
                    <a:pt x="1" y="2168"/>
                    <a:pt x="1" y="4870"/>
                  </a:cubicBezTo>
                  <a:cubicBezTo>
                    <a:pt x="1" y="7572"/>
                    <a:pt x="14545" y="9740"/>
                    <a:pt x="32491" y="9740"/>
                  </a:cubicBezTo>
                  <a:cubicBezTo>
                    <a:pt x="50437" y="9740"/>
                    <a:pt x="64947" y="7572"/>
                    <a:pt x="64947" y="4870"/>
                  </a:cubicBezTo>
                  <a:cubicBezTo>
                    <a:pt x="64947" y="2168"/>
                    <a:pt x="50437" y="0"/>
                    <a:pt x="32491" y="0"/>
                  </a:cubicBezTo>
                  <a:close/>
                </a:path>
              </a:pathLst>
            </a:custGeom>
            <a:solidFill>
              <a:srgbClr val="2F97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9"/>
            <p:cNvSpPr/>
            <p:nvPr/>
          </p:nvSpPr>
          <p:spPr>
            <a:xfrm>
              <a:off x="616993" y="2971190"/>
              <a:ext cx="1126494" cy="126134"/>
            </a:xfrm>
            <a:custGeom>
              <a:rect b="b" l="l" r="r" t="t"/>
              <a:pathLst>
                <a:path extrusionOk="0" h="6372" w="56908">
                  <a:moveTo>
                    <a:pt x="28454" y="1"/>
                  </a:moveTo>
                  <a:cubicBezTo>
                    <a:pt x="12742" y="1"/>
                    <a:pt x="0" y="1435"/>
                    <a:pt x="0" y="3170"/>
                  </a:cubicBezTo>
                  <a:cubicBezTo>
                    <a:pt x="0" y="4938"/>
                    <a:pt x="12742" y="6372"/>
                    <a:pt x="28454" y="6372"/>
                  </a:cubicBezTo>
                  <a:cubicBezTo>
                    <a:pt x="44165" y="6372"/>
                    <a:pt x="56907" y="4938"/>
                    <a:pt x="56907" y="3170"/>
                  </a:cubicBezTo>
                  <a:cubicBezTo>
                    <a:pt x="56907" y="1435"/>
                    <a:pt x="44165" y="1"/>
                    <a:pt x="284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9"/>
            <p:cNvSpPr/>
            <p:nvPr/>
          </p:nvSpPr>
          <p:spPr>
            <a:xfrm>
              <a:off x="1821380" y="2952049"/>
              <a:ext cx="97748" cy="97748"/>
            </a:xfrm>
            <a:custGeom>
              <a:rect b="b" l="l" r="r" t="t"/>
              <a:pathLst>
                <a:path extrusionOk="0" fill="none" h="4938" w="4938">
                  <a:moveTo>
                    <a:pt x="4937" y="2469"/>
                  </a:moveTo>
                  <a:cubicBezTo>
                    <a:pt x="4937" y="3836"/>
                    <a:pt x="3837" y="4937"/>
                    <a:pt x="2469" y="4937"/>
                  </a:cubicBezTo>
                  <a:cubicBezTo>
                    <a:pt x="1101" y="4937"/>
                    <a:pt x="0" y="3836"/>
                    <a:pt x="0" y="2469"/>
                  </a:cubicBezTo>
                  <a:cubicBezTo>
                    <a:pt x="0" y="1101"/>
                    <a:pt x="1101" y="0"/>
                    <a:pt x="2469" y="0"/>
                  </a:cubicBezTo>
                  <a:cubicBezTo>
                    <a:pt x="3837" y="0"/>
                    <a:pt x="4937" y="1101"/>
                    <a:pt x="4937" y="2469"/>
                  </a:cubicBezTo>
                  <a:close/>
                </a:path>
              </a:pathLst>
            </a:custGeom>
            <a:solidFill>
              <a:schemeClr val="accent3"/>
            </a:solidFill>
            <a:ln cap="flat" cmpd="sng" w="40025">
              <a:solidFill>
                <a:srgbClr val="014A5E"/>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9"/>
            <p:cNvSpPr/>
            <p:nvPr/>
          </p:nvSpPr>
          <p:spPr>
            <a:xfrm>
              <a:off x="442658" y="2952049"/>
              <a:ext cx="97748" cy="97748"/>
            </a:xfrm>
            <a:custGeom>
              <a:rect b="b" l="l" r="r" t="t"/>
              <a:pathLst>
                <a:path extrusionOk="0" fill="none" h="4938" w="4938">
                  <a:moveTo>
                    <a:pt x="4938" y="2469"/>
                  </a:moveTo>
                  <a:cubicBezTo>
                    <a:pt x="4938" y="3836"/>
                    <a:pt x="3837" y="4937"/>
                    <a:pt x="2469" y="4937"/>
                  </a:cubicBezTo>
                  <a:cubicBezTo>
                    <a:pt x="1135" y="4937"/>
                    <a:pt x="1" y="3836"/>
                    <a:pt x="1" y="2469"/>
                  </a:cubicBezTo>
                  <a:cubicBezTo>
                    <a:pt x="1" y="1101"/>
                    <a:pt x="1135" y="0"/>
                    <a:pt x="2469" y="0"/>
                  </a:cubicBezTo>
                  <a:cubicBezTo>
                    <a:pt x="3837" y="0"/>
                    <a:pt x="4938" y="1101"/>
                    <a:pt x="4938" y="2469"/>
                  </a:cubicBezTo>
                  <a:close/>
                </a:path>
              </a:pathLst>
            </a:custGeom>
            <a:solidFill>
              <a:schemeClr val="accent3"/>
            </a:solidFill>
            <a:ln cap="flat" cmpd="sng" w="40025">
              <a:solidFill>
                <a:srgbClr val="014A5E"/>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9"/>
            <p:cNvSpPr/>
            <p:nvPr/>
          </p:nvSpPr>
          <p:spPr>
            <a:xfrm>
              <a:off x="498797" y="1776047"/>
              <a:ext cx="684749" cy="1207713"/>
            </a:xfrm>
            <a:custGeom>
              <a:rect b="b" l="l" r="r" t="t"/>
              <a:pathLst>
                <a:path extrusionOk="0" fill="none" h="61011" w="34592">
                  <a:moveTo>
                    <a:pt x="34591" y="0"/>
                  </a:moveTo>
                  <a:lnTo>
                    <a:pt x="0" y="61010"/>
                  </a:lnTo>
                </a:path>
              </a:pathLst>
            </a:custGeom>
            <a:solidFill>
              <a:schemeClr val="accent3"/>
            </a:solidFill>
            <a:ln cap="rnd" cmpd="sng" w="26675">
              <a:solidFill>
                <a:srgbClr val="014A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9"/>
            <p:cNvSpPr/>
            <p:nvPr/>
          </p:nvSpPr>
          <p:spPr>
            <a:xfrm>
              <a:off x="1114857" y="1704073"/>
              <a:ext cx="132072" cy="122175"/>
            </a:xfrm>
            <a:custGeom>
              <a:rect b="b" l="l" r="r" t="t"/>
              <a:pathLst>
                <a:path extrusionOk="0" h="6172" w="6672">
                  <a:moveTo>
                    <a:pt x="3636" y="1435"/>
                  </a:moveTo>
                  <a:cubicBezTo>
                    <a:pt x="4537" y="1635"/>
                    <a:pt x="5137" y="2502"/>
                    <a:pt x="4971" y="3403"/>
                  </a:cubicBezTo>
                  <a:cubicBezTo>
                    <a:pt x="4837" y="4170"/>
                    <a:pt x="4137" y="4737"/>
                    <a:pt x="3336" y="4737"/>
                  </a:cubicBezTo>
                  <a:cubicBezTo>
                    <a:pt x="3236" y="4737"/>
                    <a:pt x="3136" y="4737"/>
                    <a:pt x="3036" y="4704"/>
                  </a:cubicBezTo>
                  <a:cubicBezTo>
                    <a:pt x="2602" y="4637"/>
                    <a:pt x="2202" y="4370"/>
                    <a:pt x="1968" y="4003"/>
                  </a:cubicBezTo>
                  <a:cubicBezTo>
                    <a:pt x="1702" y="3636"/>
                    <a:pt x="1635" y="3202"/>
                    <a:pt x="1702" y="2769"/>
                  </a:cubicBezTo>
                  <a:cubicBezTo>
                    <a:pt x="1868" y="2002"/>
                    <a:pt x="2535" y="1435"/>
                    <a:pt x="3336" y="1435"/>
                  </a:cubicBezTo>
                  <a:close/>
                  <a:moveTo>
                    <a:pt x="3336" y="0"/>
                  </a:moveTo>
                  <a:cubicBezTo>
                    <a:pt x="1902" y="0"/>
                    <a:pt x="601" y="1034"/>
                    <a:pt x="334" y="2502"/>
                  </a:cubicBezTo>
                  <a:cubicBezTo>
                    <a:pt x="0" y="4170"/>
                    <a:pt x="1101" y="5771"/>
                    <a:pt x="2769" y="6105"/>
                  </a:cubicBezTo>
                  <a:cubicBezTo>
                    <a:pt x="2969" y="6138"/>
                    <a:pt x="3136" y="6171"/>
                    <a:pt x="3336" y="6171"/>
                  </a:cubicBezTo>
                  <a:cubicBezTo>
                    <a:pt x="4804" y="6171"/>
                    <a:pt x="6071" y="5137"/>
                    <a:pt x="6372" y="3669"/>
                  </a:cubicBezTo>
                  <a:cubicBezTo>
                    <a:pt x="6672" y="2002"/>
                    <a:pt x="5571" y="367"/>
                    <a:pt x="3903" y="67"/>
                  </a:cubicBezTo>
                  <a:cubicBezTo>
                    <a:pt x="3736" y="34"/>
                    <a:pt x="3536" y="0"/>
                    <a:pt x="3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9"/>
            <p:cNvSpPr/>
            <p:nvPr/>
          </p:nvSpPr>
          <p:spPr>
            <a:xfrm>
              <a:off x="2871267" y="3498786"/>
              <a:ext cx="1210345" cy="314325"/>
            </a:xfrm>
            <a:custGeom>
              <a:rect b="b" l="l" r="r" t="t"/>
              <a:pathLst>
                <a:path extrusionOk="0" h="15879" w="61144">
                  <a:moveTo>
                    <a:pt x="0" y="0"/>
                  </a:moveTo>
                  <a:cubicBezTo>
                    <a:pt x="1568" y="2802"/>
                    <a:pt x="3603" y="5337"/>
                    <a:pt x="6071" y="7505"/>
                  </a:cubicBezTo>
                  <a:cubicBezTo>
                    <a:pt x="11842" y="12676"/>
                    <a:pt x="19814" y="15878"/>
                    <a:pt x="28587" y="15878"/>
                  </a:cubicBezTo>
                  <a:lnTo>
                    <a:pt x="32590" y="15878"/>
                  </a:lnTo>
                  <a:cubicBezTo>
                    <a:pt x="41363" y="15878"/>
                    <a:pt x="49336" y="12676"/>
                    <a:pt x="55106" y="7505"/>
                  </a:cubicBezTo>
                  <a:cubicBezTo>
                    <a:pt x="57541" y="5337"/>
                    <a:pt x="59610" y="2802"/>
                    <a:pt x="611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9"/>
            <p:cNvSpPr/>
            <p:nvPr/>
          </p:nvSpPr>
          <p:spPr>
            <a:xfrm>
              <a:off x="2833617" y="3451239"/>
              <a:ext cx="1285646" cy="192823"/>
            </a:xfrm>
            <a:custGeom>
              <a:rect b="b" l="l" r="r" t="t"/>
              <a:pathLst>
                <a:path extrusionOk="0" h="9741" w="64948">
                  <a:moveTo>
                    <a:pt x="32491" y="0"/>
                  </a:moveTo>
                  <a:cubicBezTo>
                    <a:pt x="14545" y="0"/>
                    <a:pt x="1" y="2169"/>
                    <a:pt x="1" y="4871"/>
                  </a:cubicBezTo>
                  <a:cubicBezTo>
                    <a:pt x="1" y="7539"/>
                    <a:pt x="14545" y="9741"/>
                    <a:pt x="32491" y="9741"/>
                  </a:cubicBezTo>
                  <a:cubicBezTo>
                    <a:pt x="50404" y="9741"/>
                    <a:pt x="64947" y="7539"/>
                    <a:pt x="64947" y="4871"/>
                  </a:cubicBezTo>
                  <a:cubicBezTo>
                    <a:pt x="64947" y="2169"/>
                    <a:pt x="50404" y="0"/>
                    <a:pt x="324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9"/>
            <p:cNvSpPr/>
            <p:nvPr/>
          </p:nvSpPr>
          <p:spPr>
            <a:xfrm>
              <a:off x="2833617" y="3494808"/>
              <a:ext cx="1285646" cy="52853"/>
            </a:xfrm>
            <a:custGeom>
              <a:rect b="b" l="l" r="r" t="t"/>
              <a:pathLst>
                <a:path extrusionOk="0" h="2670" w="64948">
                  <a:moveTo>
                    <a:pt x="1" y="1"/>
                  </a:moveTo>
                  <a:lnTo>
                    <a:pt x="1" y="2670"/>
                  </a:lnTo>
                  <a:lnTo>
                    <a:pt x="64947" y="2670"/>
                  </a:lnTo>
                  <a:lnTo>
                    <a:pt x="649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9"/>
            <p:cNvSpPr/>
            <p:nvPr/>
          </p:nvSpPr>
          <p:spPr>
            <a:xfrm>
              <a:off x="2833617" y="3398406"/>
              <a:ext cx="1285646" cy="192843"/>
            </a:xfrm>
            <a:custGeom>
              <a:rect b="b" l="l" r="r" t="t"/>
              <a:pathLst>
                <a:path extrusionOk="0" h="9742" w="64948">
                  <a:moveTo>
                    <a:pt x="32491" y="1"/>
                  </a:moveTo>
                  <a:cubicBezTo>
                    <a:pt x="14545" y="1"/>
                    <a:pt x="1" y="2169"/>
                    <a:pt x="1" y="4871"/>
                  </a:cubicBezTo>
                  <a:cubicBezTo>
                    <a:pt x="1" y="7540"/>
                    <a:pt x="14545" y="9741"/>
                    <a:pt x="32491" y="9741"/>
                  </a:cubicBezTo>
                  <a:cubicBezTo>
                    <a:pt x="50404" y="9741"/>
                    <a:pt x="64947" y="7540"/>
                    <a:pt x="64947" y="4871"/>
                  </a:cubicBezTo>
                  <a:cubicBezTo>
                    <a:pt x="64947" y="2169"/>
                    <a:pt x="50404" y="1"/>
                    <a:pt x="32491" y="1"/>
                  </a:cubicBezTo>
                  <a:close/>
                </a:path>
              </a:pathLst>
            </a:custGeom>
            <a:solidFill>
              <a:srgbClr val="2F97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9"/>
            <p:cNvSpPr/>
            <p:nvPr/>
          </p:nvSpPr>
          <p:spPr>
            <a:xfrm>
              <a:off x="2912857" y="3421527"/>
              <a:ext cx="1127167" cy="126134"/>
            </a:xfrm>
            <a:custGeom>
              <a:rect b="b" l="l" r="r" t="t"/>
              <a:pathLst>
                <a:path extrusionOk="0" h="6372" w="56942">
                  <a:moveTo>
                    <a:pt x="28488" y="0"/>
                  </a:moveTo>
                  <a:cubicBezTo>
                    <a:pt x="12743" y="0"/>
                    <a:pt x="1" y="1401"/>
                    <a:pt x="1" y="3169"/>
                  </a:cubicBezTo>
                  <a:cubicBezTo>
                    <a:pt x="1" y="4937"/>
                    <a:pt x="12743" y="6372"/>
                    <a:pt x="28488" y="6372"/>
                  </a:cubicBezTo>
                  <a:cubicBezTo>
                    <a:pt x="44199" y="6372"/>
                    <a:pt x="56942" y="4937"/>
                    <a:pt x="56942" y="3169"/>
                  </a:cubicBezTo>
                  <a:cubicBezTo>
                    <a:pt x="56942" y="1401"/>
                    <a:pt x="44199" y="0"/>
                    <a:pt x="284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9"/>
            <p:cNvSpPr/>
            <p:nvPr/>
          </p:nvSpPr>
          <p:spPr>
            <a:xfrm>
              <a:off x="4117917" y="3402365"/>
              <a:ext cx="97748" cy="97748"/>
            </a:xfrm>
            <a:custGeom>
              <a:rect b="b" l="l" r="r" t="t"/>
              <a:pathLst>
                <a:path extrusionOk="0" fill="none" h="4938" w="4938">
                  <a:moveTo>
                    <a:pt x="4938" y="2469"/>
                  </a:moveTo>
                  <a:cubicBezTo>
                    <a:pt x="4938" y="3804"/>
                    <a:pt x="3803" y="4938"/>
                    <a:pt x="2469" y="4938"/>
                  </a:cubicBezTo>
                  <a:cubicBezTo>
                    <a:pt x="1101" y="4938"/>
                    <a:pt x="1" y="3804"/>
                    <a:pt x="1" y="2469"/>
                  </a:cubicBezTo>
                  <a:cubicBezTo>
                    <a:pt x="1" y="1102"/>
                    <a:pt x="1101" y="1"/>
                    <a:pt x="2469" y="1"/>
                  </a:cubicBezTo>
                  <a:cubicBezTo>
                    <a:pt x="3803" y="1"/>
                    <a:pt x="4938" y="1102"/>
                    <a:pt x="4938" y="2469"/>
                  </a:cubicBezTo>
                  <a:close/>
                </a:path>
              </a:pathLst>
            </a:custGeom>
            <a:solidFill>
              <a:schemeClr val="accent3"/>
            </a:solidFill>
            <a:ln cap="flat" cmpd="sng" w="40025">
              <a:solidFill>
                <a:srgbClr val="014A5E"/>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9"/>
            <p:cNvSpPr/>
            <p:nvPr/>
          </p:nvSpPr>
          <p:spPr>
            <a:xfrm>
              <a:off x="2739195" y="3402365"/>
              <a:ext cx="97748" cy="97748"/>
            </a:xfrm>
            <a:custGeom>
              <a:rect b="b" l="l" r="r" t="t"/>
              <a:pathLst>
                <a:path extrusionOk="0" fill="none" h="4938" w="4938">
                  <a:moveTo>
                    <a:pt x="4938" y="2469"/>
                  </a:moveTo>
                  <a:cubicBezTo>
                    <a:pt x="4938" y="3804"/>
                    <a:pt x="3837" y="4938"/>
                    <a:pt x="2469" y="4938"/>
                  </a:cubicBezTo>
                  <a:cubicBezTo>
                    <a:pt x="1102" y="4938"/>
                    <a:pt x="1" y="3804"/>
                    <a:pt x="1" y="2469"/>
                  </a:cubicBezTo>
                  <a:cubicBezTo>
                    <a:pt x="1" y="1102"/>
                    <a:pt x="1102" y="1"/>
                    <a:pt x="2469" y="1"/>
                  </a:cubicBezTo>
                  <a:cubicBezTo>
                    <a:pt x="3837" y="1"/>
                    <a:pt x="4938" y="1102"/>
                    <a:pt x="4938" y="2469"/>
                  </a:cubicBezTo>
                  <a:close/>
                </a:path>
              </a:pathLst>
            </a:custGeom>
            <a:solidFill>
              <a:schemeClr val="accent3"/>
            </a:solidFill>
            <a:ln cap="flat" cmpd="sng" w="40025">
              <a:solidFill>
                <a:srgbClr val="014A5E"/>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9"/>
            <p:cNvSpPr/>
            <p:nvPr/>
          </p:nvSpPr>
          <p:spPr>
            <a:xfrm>
              <a:off x="3479409" y="2226364"/>
              <a:ext cx="677484" cy="1207733"/>
            </a:xfrm>
            <a:custGeom>
              <a:rect b="b" l="l" r="r" t="t"/>
              <a:pathLst>
                <a:path extrusionOk="0" fill="none" h="61012" w="34225">
                  <a:moveTo>
                    <a:pt x="0" y="1"/>
                  </a:moveTo>
                  <a:lnTo>
                    <a:pt x="34225" y="61011"/>
                  </a:lnTo>
                </a:path>
              </a:pathLst>
            </a:custGeom>
            <a:solidFill>
              <a:schemeClr val="accent3"/>
            </a:solidFill>
            <a:ln cap="rnd" cmpd="sng" w="26675">
              <a:solidFill>
                <a:srgbClr val="014A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9"/>
            <p:cNvSpPr/>
            <p:nvPr/>
          </p:nvSpPr>
          <p:spPr>
            <a:xfrm>
              <a:off x="2795334" y="2226364"/>
              <a:ext cx="684095" cy="1207733"/>
            </a:xfrm>
            <a:custGeom>
              <a:rect b="b" l="l" r="r" t="t"/>
              <a:pathLst>
                <a:path extrusionOk="0" fill="none" h="61012" w="34559">
                  <a:moveTo>
                    <a:pt x="34558" y="1"/>
                  </a:moveTo>
                  <a:lnTo>
                    <a:pt x="0" y="61011"/>
                  </a:lnTo>
                </a:path>
              </a:pathLst>
            </a:custGeom>
            <a:solidFill>
              <a:schemeClr val="accent3"/>
            </a:solidFill>
            <a:ln cap="rnd" cmpd="sng" w="26675">
              <a:solidFill>
                <a:srgbClr val="014A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9"/>
            <p:cNvSpPr/>
            <p:nvPr/>
          </p:nvSpPr>
          <p:spPr>
            <a:xfrm>
              <a:off x="3411394" y="2154389"/>
              <a:ext cx="132072" cy="121522"/>
            </a:xfrm>
            <a:custGeom>
              <a:rect b="b" l="l" r="r" t="t"/>
              <a:pathLst>
                <a:path extrusionOk="0" h="6139" w="6672">
                  <a:moveTo>
                    <a:pt x="3336" y="1402"/>
                  </a:moveTo>
                  <a:cubicBezTo>
                    <a:pt x="3436" y="1402"/>
                    <a:pt x="3536" y="1435"/>
                    <a:pt x="3636" y="1435"/>
                  </a:cubicBezTo>
                  <a:cubicBezTo>
                    <a:pt x="4537" y="1602"/>
                    <a:pt x="5137" y="2503"/>
                    <a:pt x="4971" y="3403"/>
                  </a:cubicBezTo>
                  <a:cubicBezTo>
                    <a:pt x="4804" y="4170"/>
                    <a:pt x="4137" y="4738"/>
                    <a:pt x="3336" y="4738"/>
                  </a:cubicBezTo>
                  <a:cubicBezTo>
                    <a:pt x="3236" y="4738"/>
                    <a:pt x="3136" y="4738"/>
                    <a:pt x="3036" y="4704"/>
                  </a:cubicBezTo>
                  <a:cubicBezTo>
                    <a:pt x="2569" y="4637"/>
                    <a:pt x="2202" y="4371"/>
                    <a:pt x="1969" y="4004"/>
                  </a:cubicBezTo>
                  <a:cubicBezTo>
                    <a:pt x="1702" y="3637"/>
                    <a:pt x="1602" y="3203"/>
                    <a:pt x="1702" y="2769"/>
                  </a:cubicBezTo>
                  <a:cubicBezTo>
                    <a:pt x="1835" y="1969"/>
                    <a:pt x="2536" y="1402"/>
                    <a:pt x="3336" y="1402"/>
                  </a:cubicBezTo>
                  <a:close/>
                  <a:moveTo>
                    <a:pt x="3336" y="1"/>
                  </a:moveTo>
                  <a:cubicBezTo>
                    <a:pt x="1868" y="1"/>
                    <a:pt x="601" y="1035"/>
                    <a:pt x="301" y="2503"/>
                  </a:cubicBezTo>
                  <a:cubicBezTo>
                    <a:pt x="0" y="4170"/>
                    <a:pt x="1101" y="5772"/>
                    <a:pt x="2769" y="6105"/>
                  </a:cubicBezTo>
                  <a:cubicBezTo>
                    <a:pt x="2936" y="6139"/>
                    <a:pt x="3136" y="6139"/>
                    <a:pt x="3336" y="6139"/>
                  </a:cubicBezTo>
                  <a:cubicBezTo>
                    <a:pt x="4771" y="6139"/>
                    <a:pt x="6071" y="5138"/>
                    <a:pt x="6338" y="3637"/>
                  </a:cubicBezTo>
                  <a:cubicBezTo>
                    <a:pt x="6672" y="1969"/>
                    <a:pt x="5571" y="368"/>
                    <a:pt x="3903" y="68"/>
                  </a:cubicBezTo>
                  <a:cubicBezTo>
                    <a:pt x="3703" y="34"/>
                    <a:pt x="3536" y="1"/>
                    <a:pt x="3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3" name="Google Shape;763;p39"/>
            <p:cNvGrpSpPr/>
            <p:nvPr/>
          </p:nvGrpSpPr>
          <p:grpSpPr>
            <a:xfrm flipH="1">
              <a:off x="776451" y="2275899"/>
              <a:ext cx="808869" cy="808277"/>
              <a:chOff x="889282" y="2874625"/>
              <a:chExt cx="1356253" cy="1355487"/>
            </a:xfrm>
          </p:grpSpPr>
          <p:sp>
            <p:nvSpPr>
              <p:cNvPr id="764" name="Google Shape;764;p39"/>
              <p:cNvSpPr/>
              <p:nvPr/>
            </p:nvSpPr>
            <p:spPr>
              <a:xfrm>
                <a:off x="889282" y="2874625"/>
                <a:ext cx="1356253" cy="1355487"/>
              </a:xfrm>
              <a:custGeom>
                <a:rect b="b" l="l" r="r" t="t"/>
                <a:pathLst>
                  <a:path extrusionOk="0" h="60177" w="60211">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9"/>
              <p:cNvSpPr/>
              <p:nvPr/>
            </p:nvSpPr>
            <p:spPr>
              <a:xfrm>
                <a:off x="992992" y="2979078"/>
                <a:ext cx="1149608" cy="1148865"/>
              </a:xfrm>
              <a:custGeom>
                <a:rect b="b" l="l" r="r" t="t"/>
                <a:pathLst>
                  <a:path extrusionOk="0" h="51004" w="51037">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rgbClr val="FBB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9"/>
              <p:cNvSpPr/>
              <p:nvPr/>
            </p:nvSpPr>
            <p:spPr>
              <a:xfrm flipH="1">
                <a:off x="1246192" y="3142865"/>
                <a:ext cx="626668" cy="818266"/>
              </a:xfrm>
              <a:custGeom>
                <a:rect b="b" l="l" r="r" t="t"/>
                <a:pathLst>
                  <a:path extrusionOk="0" h="36327" w="27821">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7" name="Google Shape;767;p39"/>
            <p:cNvSpPr/>
            <p:nvPr/>
          </p:nvSpPr>
          <p:spPr>
            <a:xfrm>
              <a:off x="1174959" y="1776026"/>
              <a:ext cx="677484" cy="1207733"/>
            </a:xfrm>
            <a:custGeom>
              <a:rect b="b" l="l" r="r" t="t"/>
              <a:pathLst>
                <a:path extrusionOk="0" fill="none" h="61012" w="34225">
                  <a:moveTo>
                    <a:pt x="0" y="1"/>
                  </a:moveTo>
                  <a:lnTo>
                    <a:pt x="34225" y="61011"/>
                  </a:lnTo>
                </a:path>
              </a:pathLst>
            </a:custGeom>
            <a:solidFill>
              <a:schemeClr val="accent3"/>
            </a:solidFill>
            <a:ln cap="rnd" cmpd="sng" w="26675">
              <a:solidFill>
                <a:srgbClr val="014A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8" name="Google Shape;768;p39"/>
            <p:cNvGrpSpPr/>
            <p:nvPr/>
          </p:nvGrpSpPr>
          <p:grpSpPr>
            <a:xfrm>
              <a:off x="2923751" y="2493122"/>
              <a:ext cx="1107352" cy="1082272"/>
              <a:chOff x="2739201" y="298247"/>
              <a:chExt cx="1107352" cy="1082272"/>
            </a:xfrm>
          </p:grpSpPr>
          <p:sp>
            <p:nvSpPr>
              <p:cNvPr id="769" name="Google Shape;769;p39"/>
              <p:cNvSpPr/>
              <p:nvPr/>
            </p:nvSpPr>
            <p:spPr>
              <a:xfrm>
                <a:off x="2740528" y="1180431"/>
                <a:ext cx="427235" cy="146602"/>
              </a:xfrm>
              <a:custGeom>
                <a:rect b="b" l="l" r="r" t="t"/>
                <a:pathLst>
                  <a:path extrusionOk="0" h="7406" w="21583">
                    <a:moveTo>
                      <a:pt x="1" y="0"/>
                    </a:moveTo>
                    <a:lnTo>
                      <a:pt x="1" y="7406"/>
                    </a:lnTo>
                    <a:lnTo>
                      <a:pt x="21583" y="7406"/>
                    </a:lnTo>
                    <a:lnTo>
                      <a:pt x="215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9"/>
              <p:cNvSpPr/>
              <p:nvPr/>
            </p:nvSpPr>
            <p:spPr>
              <a:xfrm>
                <a:off x="2739201" y="1190328"/>
                <a:ext cx="437806" cy="20"/>
              </a:xfrm>
              <a:custGeom>
                <a:rect b="b" l="l" r="r" t="t"/>
                <a:pathLst>
                  <a:path extrusionOk="0" fill="none" h="1" w="22117">
                    <a:moveTo>
                      <a:pt x="1" y="1"/>
                    </a:moveTo>
                    <a:lnTo>
                      <a:pt x="22117" y="1"/>
                    </a:lnTo>
                  </a:path>
                </a:pathLst>
              </a:custGeom>
              <a:solidFill>
                <a:srgbClr val="D7A350"/>
              </a:solidFill>
              <a:ln cap="flat" cmpd="sng" w="3325">
                <a:solidFill>
                  <a:srgbClr val="4B8E67"/>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9"/>
              <p:cNvSpPr/>
              <p:nvPr/>
            </p:nvSpPr>
            <p:spPr>
              <a:xfrm>
                <a:off x="2739201" y="1206184"/>
                <a:ext cx="437806" cy="20"/>
              </a:xfrm>
              <a:custGeom>
                <a:rect b="b" l="l" r="r" t="t"/>
                <a:pathLst>
                  <a:path extrusionOk="0" fill="none" h="1" w="22117">
                    <a:moveTo>
                      <a:pt x="1" y="0"/>
                    </a:moveTo>
                    <a:lnTo>
                      <a:pt x="22117" y="0"/>
                    </a:lnTo>
                  </a:path>
                </a:pathLst>
              </a:custGeom>
              <a:solidFill>
                <a:srgbClr val="D7A350"/>
              </a:solidFill>
              <a:ln cap="flat" cmpd="sng" w="3325">
                <a:solidFill>
                  <a:srgbClr val="4B8E67"/>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9"/>
              <p:cNvSpPr/>
              <p:nvPr/>
            </p:nvSpPr>
            <p:spPr>
              <a:xfrm>
                <a:off x="2739201" y="1222020"/>
                <a:ext cx="437806" cy="20"/>
              </a:xfrm>
              <a:custGeom>
                <a:rect b="b" l="l" r="r" t="t"/>
                <a:pathLst>
                  <a:path extrusionOk="0" fill="none" h="1" w="22117">
                    <a:moveTo>
                      <a:pt x="1" y="1"/>
                    </a:moveTo>
                    <a:lnTo>
                      <a:pt x="22117" y="1"/>
                    </a:lnTo>
                  </a:path>
                </a:pathLst>
              </a:custGeom>
              <a:solidFill>
                <a:srgbClr val="D7A350"/>
              </a:solidFill>
              <a:ln cap="flat" cmpd="sng" w="3325">
                <a:solidFill>
                  <a:srgbClr val="4B8E67"/>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9"/>
              <p:cNvSpPr/>
              <p:nvPr/>
            </p:nvSpPr>
            <p:spPr>
              <a:xfrm>
                <a:off x="2739201" y="1237876"/>
                <a:ext cx="437806" cy="20"/>
              </a:xfrm>
              <a:custGeom>
                <a:rect b="b" l="l" r="r" t="t"/>
                <a:pathLst>
                  <a:path extrusionOk="0" fill="none" h="1" w="22117">
                    <a:moveTo>
                      <a:pt x="1" y="0"/>
                    </a:moveTo>
                    <a:lnTo>
                      <a:pt x="22117" y="0"/>
                    </a:lnTo>
                  </a:path>
                </a:pathLst>
              </a:custGeom>
              <a:solidFill>
                <a:srgbClr val="D7A350"/>
              </a:solidFill>
              <a:ln cap="flat" cmpd="sng" w="3325">
                <a:solidFill>
                  <a:srgbClr val="4B8E67"/>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9"/>
              <p:cNvSpPr/>
              <p:nvPr/>
            </p:nvSpPr>
            <p:spPr>
              <a:xfrm>
                <a:off x="2739201" y="1253712"/>
                <a:ext cx="437806" cy="20"/>
              </a:xfrm>
              <a:custGeom>
                <a:rect b="b" l="l" r="r" t="t"/>
                <a:pathLst>
                  <a:path extrusionOk="0" fill="none" h="1" w="22117">
                    <a:moveTo>
                      <a:pt x="1" y="1"/>
                    </a:moveTo>
                    <a:lnTo>
                      <a:pt x="22117" y="1"/>
                    </a:lnTo>
                  </a:path>
                </a:pathLst>
              </a:custGeom>
              <a:solidFill>
                <a:srgbClr val="D7A350"/>
              </a:solidFill>
              <a:ln cap="flat" cmpd="sng" w="3325">
                <a:solidFill>
                  <a:srgbClr val="4B8E67"/>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9"/>
              <p:cNvSpPr/>
              <p:nvPr/>
            </p:nvSpPr>
            <p:spPr>
              <a:xfrm>
                <a:off x="2739201" y="1269567"/>
                <a:ext cx="437806" cy="20"/>
              </a:xfrm>
              <a:custGeom>
                <a:rect b="b" l="l" r="r" t="t"/>
                <a:pathLst>
                  <a:path extrusionOk="0" fill="none" h="1" w="22117">
                    <a:moveTo>
                      <a:pt x="1" y="0"/>
                    </a:moveTo>
                    <a:lnTo>
                      <a:pt x="22117" y="0"/>
                    </a:lnTo>
                  </a:path>
                </a:pathLst>
              </a:custGeom>
              <a:solidFill>
                <a:srgbClr val="D7A350"/>
              </a:solidFill>
              <a:ln cap="flat" cmpd="sng" w="3325">
                <a:solidFill>
                  <a:srgbClr val="4B8E67"/>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9"/>
              <p:cNvSpPr/>
              <p:nvPr/>
            </p:nvSpPr>
            <p:spPr>
              <a:xfrm>
                <a:off x="2739201" y="1285423"/>
                <a:ext cx="437806" cy="20"/>
              </a:xfrm>
              <a:custGeom>
                <a:rect b="b" l="l" r="r" t="t"/>
                <a:pathLst>
                  <a:path extrusionOk="0" fill="none" h="1" w="22117">
                    <a:moveTo>
                      <a:pt x="1" y="0"/>
                    </a:moveTo>
                    <a:lnTo>
                      <a:pt x="22117" y="0"/>
                    </a:lnTo>
                  </a:path>
                </a:pathLst>
              </a:custGeom>
              <a:solidFill>
                <a:srgbClr val="D7A350"/>
              </a:solidFill>
              <a:ln cap="flat" cmpd="sng" w="3325">
                <a:solidFill>
                  <a:srgbClr val="4B8E67"/>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9"/>
              <p:cNvSpPr/>
              <p:nvPr/>
            </p:nvSpPr>
            <p:spPr>
              <a:xfrm>
                <a:off x="2739201" y="1301259"/>
                <a:ext cx="437806" cy="20"/>
              </a:xfrm>
              <a:custGeom>
                <a:rect b="b" l="l" r="r" t="t"/>
                <a:pathLst>
                  <a:path extrusionOk="0" fill="none" h="1" w="22117">
                    <a:moveTo>
                      <a:pt x="1" y="1"/>
                    </a:moveTo>
                    <a:lnTo>
                      <a:pt x="22117" y="1"/>
                    </a:lnTo>
                  </a:path>
                </a:pathLst>
              </a:custGeom>
              <a:solidFill>
                <a:srgbClr val="D7A350"/>
              </a:solidFill>
              <a:ln cap="flat" cmpd="sng" w="3325">
                <a:solidFill>
                  <a:srgbClr val="4B8E67"/>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9"/>
              <p:cNvSpPr/>
              <p:nvPr/>
            </p:nvSpPr>
            <p:spPr>
              <a:xfrm>
                <a:off x="2739201" y="1317115"/>
                <a:ext cx="437806" cy="20"/>
              </a:xfrm>
              <a:custGeom>
                <a:rect b="b" l="l" r="r" t="t"/>
                <a:pathLst>
                  <a:path extrusionOk="0" fill="none" h="1" w="22117">
                    <a:moveTo>
                      <a:pt x="1" y="0"/>
                    </a:moveTo>
                    <a:lnTo>
                      <a:pt x="22117" y="0"/>
                    </a:lnTo>
                  </a:path>
                </a:pathLst>
              </a:custGeom>
              <a:solidFill>
                <a:srgbClr val="D7A350"/>
              </a:solidFill>
              <a:ln cap="flat" cmpd="sng" w="3325">
                <a:solidFill>
                  <a:srgbClr val="4B8E67"/>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9"/>
              <p:cNvSpPr/>
              <p:nvPr/>
            </p:nvSpPr>
            <p:spPr>
              <a:xfrm>
                <a:off x="2740528" y="1133536"/>
                <a:ext cx="427235" cy="46914"/>
              </a:xfrm>
              <a:custGeom>
                <a:rect b="b" l="l" r="r" t="t"/>
                <a:pathLst>
                  <a:path extrusionOk="0" h="2370" w="21583">
                    <a:moveTo>
                      <a:pt x="3503" y="1"/>
                    </a:moveTo>
                    <a:lnTo>
                      <a:pt x="1" y="2369"/>
                    </a:lnTo>
                    <a:lnTo>
                      <a:pt x="21583" y="2369"/>
                    </a:lnTo>
                    <a:lnTo>
                      <a:pt x="18080" y="1"/>
                    </a:ln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9"/>
              <p:cNvSpPr/>
              <p:nvPr/>
            </p:nvSpPr>
            <p:spPr>
              <a:xfrm>
                <a:off x="2885803" y="1180431"/>
                <a:ext cx="136704" cy="146602"/>
              </a:xfrm>
              <a:custGeom>
                <a:rect b="b" l="l" r="r" t="t"/>
                <a:pathLst>
                  <a:path extrusionOk="0" h="7406" w="6906">
                    <a:moveTo>
                      <a:pt x="0" y="0"/>
                    </a:moveTo>
                    <a:lnTo>
                      <a:pt x="0" y="7406"/>
                    </a:lnTo>
                    <a:lnTo>
                      <a:pt x="6905" y="7406"/>
                    </a:lnTo>
                    <a:lnTo>
                      <a:pt x="6905" y="0"/>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9"/>
              <p:cNvSpPr/>
              <p:nvPr/>
            </p:nvSpPr>
            <p:spPr>
              <a:xfrm>
                <a:off x="2885803" y="1133536"/>
                <a:ext cx="136704" cy="46914"/>
              </a:xfrm>
              <a:custGeom>
                <a:rect b="b" l="l" r="r" t="t"/>
                <a:pathLst>
                  <a:path extrusionOk="0" h="2370" w="6906">
                    <a:moveTo>
                      <a:pt x="1835" y="1"/>
                    </a:moveTo>
                    <a:lnTo>
                      <a:pt x="0" y="2369"/>
                    </a:lnTo>
                    <a:lnTo>
                      <a:pt x="6905" y="2369"/>
                    </a:lnTo>
                    <a:lnTo>
                      <a:pt x="5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9"/>
              <p:cNvSpPr/>
              <p:nvPr/>
            </p:nvSpPr>
            <p:spPr>
              <a:xfrm>
                <a:off x="2788075" y="298247"/>
                <a:ext cx="1058478" cy="1082272"/>
              </a:xfrm>
              <a:custGeom>
                <a:rect b="b" l="l" r="r" t="t"/>
                <a:pathLst>
                  <a:path extrusionOk="0" h="54674" w="53472">
                    <a:moveTo>
                      <a:pt x="45199" y="32458"/>
                    </a:moveTo>
                    <a:cubicBezTo>
                      <a:pt x="45199" y="32458"/>
                      <a:pt x="31957" y="15646"/>
                      <a:pt x="31957" y="12877"/>
                    </a:cubicBezTo>
                    <a:cubicBezTo>
                      <a:pt x="31957" y="12710"/>
                      <a:pt x="32524" y="12143"/>
                      <a:pt x="32657" y="11943"/>
                    </a:cubicBezTo>
                    <a:cubicBezTo>
                      <a:pt x="32924" y="11576"/>
                      <a:pt x="33224" y="11209"/>
                      <a:pt x="33491" y="10809"/>
                    </a:cubicBezTo>
                    <a:cubicBezTo>
                      <a:pt x="34025" y="10075"/>
                      <a:pt x="34525" y="9274"/>
                      <a:pt x="35025" y="8474"/>
                    </a:cubicBezTo>
                    <a:cubicBezTo>
                      <a:pt x="35826" y="7106"/>
                      <a:pt x="37094" y="5138"/>
                      <a:pt x="36860" y="3470"/>
                    </a:cubicBezTo>
                    <a:cubicBezTo>
                      <a:pt x="36760" y="2736"/>
                      <a:pt x="36193" y="1769"/>
                      <a:pt x="35326" y="1936"/>
                    </a:cubicBezTo>
                    <a:cubicBezTo>
                      <a:pt x="34658" y="2069"/>
                      <a:pt x="34258" y="2870"/>
                      <a:pt x="33491" y="2803"/>
                    </a:cubicBezTo>
                    <a:cubicBezTo>
                      <a:pt x="32757" y="2736"/>
                      <a:pt x="32524" y="1936"/>
                      <a:pt x="32223" y="1369"/>
                    </a:cubicBezTo>
                    <a:cubicBezTo>
                      <a:pt x="31856" y="601"/>
                      <a:pt x="31289" y="68"/>
                      <a:pt x="30355" y="34"/>
                    </a:cubicBezTo>
                    <a:cubicBezTo>
                      <a:pt x="29121" y="1"/>
                      <a:pt x="27954" y="835"/>
                      <a:pt x="27353" y="1902"/>
                    </a:cubicBezTo>
                    <a:cubicBezTo>
                      <a:pt x="27186" y="2136"/>
                      <a:pt x="27053" y="2436"/>
                      <a:pt x="26820" y="2570"/>
                    </a:cubicBezTo>
                    <a:cubicBezTo>
                      <a:pt x="26486" y="2770"/>
                      <a:pt x="26086" y="2636"/>
                      <a:pt x="25752" y="2469"/>
                    </a:cubicBezTo>
                    <a:cubicBezTo>
                      <a:pt x="24985" y="2036"/>
                      <a:pt x="24051" y="1469"/>
                      <a:pt x="23150" y="1969"/>
                    </a:cubicBezTo>
                    <a:cubicBezTo>
                      <a:pt x="22350" y="2436"/>
                      <a:pt x="21849" y="3403"/>
                      <a:pt x="21949" y="4304"/>
                    </a:cubicBezTo>
                    <a:cubicBezTo>
                      <a:pt x="22283" y="7740"/>
                      <a:pt x="25018" y="10809"/>
                      <a:pt x="24885" y="12877"/>
                    </a:cubicBezTo>
                    <a:cubicBezTo>
                      <a:pt x="24718" y="14978"/>
                      <a:pt x="12443" y="29022"/>
                      <a:pt x="12443" y="29022"/>
                    </a:cubicBezTo>
                    <a:cubicBezTo>
                      <a:pt x="0" y="46501"/>
                      <a:pt x="9440" y="54673"/>
                      <a:pt x="24251" y="54673"/>
                    </a:cubicBezTo>
                    <a:lnTo>
                      <a:pt x="32524" y="54673"/>
                    </a:lnTo>
                    <a:cubicBezTo>
                      <a:pt x="47368" y="54673"/>
                      <a:pt x="53472" y="43032"/>
                      <a:pt x="45199" y="3245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9"/>
              <p:cNvSpPr/>
              <p:nvPr/>
            </p:nvSpPr>
            <p:spPr>
              <a:xfrm>
                <a:off x="3268916" y="465950"/>
                <a:ext cx="61285" cy="65858"/>
              </a:xfrm>
              <a:custGeom>
                <a:rect b="b" l="l" r="r" t="t"/>
                <a:pathLst>
                  <a:path extrusionOk="0" h="3327" w="3096">
                    <a:moveTo>
                      <a:pt x="1538" y="1"/>
                    </a:moveTo>
                    <a:cubicBezTo>
                      <a:pt x="1481" y="1"/>
                      <a:pt x="1422" y="12"/>
                      <a:pt x="1361" y="35"/>
                    </a:cubicBezTo>
                    <a:cubicBezTo>
                      <a:pt x="1" y="826"/>
                      <a:pt x="2691" y="3327"/>
                      <a:pt x="3057" y="3327"/>
                    </a:cubicBezTo>
                    <a:cubicBezTo>
                      <a:pt x="3077" y="3327"/>
                      <a:pt x="3090" y="3320"/>
                      <a:pt x="3096" y="3304"/>
                    </a:cubicBezTo>
                    <a:lnTo>
                      <a:pt x="3096" y="3304"/>
                    </a:lnTo>
                    <a:cubicBezTo>
                      <a:pt x="3092" y="3305"/>
                      <a:pt x="3088" y="3306"/>
                      <a:pt x="3084" y="3306"/>
                    </a:cubicBezTo>
                    <a:cubicBezTo>
                      <a:pt x="2804" y="3306"/>
                      <a:pt x="2514" y="1"/>
                      <a:pt x="15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9"/>
              <p:cNvSpPr/>
              <p:nvPr/>
            </p:nvSpPr>
            <p:spPr>
              <a:xfrm>
                <a:off x="3327964" y="444175"/>
                <a:ext cx="62988" cy="80585"/>
              </a:xfrm>
              <a:custGeom>
                <a:rect b="b" l="l" r="r" t="t"/>
                <a:pathLst>
                  <a:path extrusionOk="0" h="4071" w="3182">
                    <a:moveTo>
                      <a:pt x="1412" y="0"/>
                    </a:moveTo>
                    <a:cubicBezTo>
                      <a:pt x="0" y="0"/>
                      <a:pt x="1313" y="4071"/>
                      <a:pt x="1313" y="4071"/>
                    </a:cubicBezTo>
                    <a:cubicBezTo>
                      <a:pt x="1313" y="4071"/>
                      <a:pt x="3181" y="101"/>
                      <a:pt x="1447" y="1"/>
                    </a:cubicBezTo>
                    <a:cubicBezTo>
                      <a:pt x="1435" y="0"/>
                      <a:pt x="1424" y="0"/>
                      <a:pt x="14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9"/>
              <p:cNvSpPr/>
              <p:nvPr/>
            </p:nvSpPr>
            <p:spPr>
              <a:xfrm>
                <a:off x="3369613" y="468167"/>
                <a:ext cx="71519" cy="72450"/>
              </a:xfrm>
              <a:custGeom>
                <a:rect b="b" l="l" r="r" t="t"/>
                <a:pathLst>
                  <a:path extrusionOk="0" h="3660" w="3613">
                    <a:moveTo>
                      <a:pt x="2325" y="0"/>
                    </a:moveTo>
                    <a:cubicBezTo>
                      <a:pt x="1345" y="0"/>
                      <a:pt x="1" y="3431"/>
                      <a:pt x="344" y="3659"/>
                    </a:cubicBezTo>
                    <a:cubicBezTo>
                      <a:pt x="277" y="3359"/>
                      <a:pt x="3613" y="1257"/>
                      <a:pt x="2779" y="323"/>
                    </a:cubicBezTo>
                    <a:cubicBezTo>
                      <a:pt x="2644" y="98"/>
                      <a:pt x="2490" y="0"/>
                      <a:pt x="23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9"/>
              <p:cNvSpPr/>
              <p:nvPr/>
            </p:nvSpPr>
            <p:spPr>
              <a:xfrm>
                <a:off x="3044262" y="819231"/>
                <a:ext cx="200108" cy="290551"/>
              </a:xfrm>
              <a:custGeom>
                <a:rect b="b" l="l" r="r" t="t"/>
                <a:pathLst>
                  <a:path extrusionOk="0" h="14678" w="10109">
                    <a:moveTo>
                      <a:pt x="5509" y="3552"/>
                    </a:moveTo>
                    <a:cubicBezTo>
                      <a:pt x="5592" y="3552"/>
                      <a:pt x="5680" y="3558"/>
                      <a:pt x="5772" y="3570"/>
                    </a:cubicBezTo>
                    <a:cubicBezTo>
                      <a:pt x="5472" y="4271"/>
                      <a:pt x="5171" y="5004"/>
                      <a:pt x="4938" y="5738"/>
                    </a:cubicBezTo>
                    <a:cubicBezTo>
                      <a:pt x="4404" y="5305"/>
                      <a:pt x="4137" y="4871"/>
                      <a:pt x="4337" y="4304"/>
                    </a:cubicBezTo>
                    <a:cubicBezTo>
                      <a:pt x="4514" y="3864"/>
                      <a:pt x="4896" y="3552"/>
                      <a:pt x="5509" y="3552"/>
                    </a:cubicBezTo>
                    <a:close/>
                    <a:moveTo>
                      <a:pt x="5472" y="8774"/>
                    </a:moveTo>
                    <a:cubicBezTo>
                      <a:pt x="6005" y="9141"/>
                      <a:pt x="6305" y="9541"/>
                      <a:pt x="6205" y="10041"/>
                    </a:cubicBezTo>
                    <a:cubicBezTo>
                      <a:pt x="6072" y="10508"/>
                      <a:pt x="5705" y="10842"/>
                      <a:pt x="4971" y="10875"/>
                    </a:cubicBezTo>
                    <a:cubicBezTo>
                      <a:pt x="5105" y="10175"/>
                      <a:pt x="5271" y="9474"/>
                      <a:pt x="5472" y="8774"/>
                    </a:cubicBezTo>
                    <a:close/>
                    <a:moveTo>
                      <a:pt x="7540" y="1"/>
                    </a:moveTo>
                    <a:cubicBezTo>
                      <a:pt x="7239" y="535"/>
                      <a:pt x="6939" y="1068"/>
                      <a:pt x="6672" y="1602"/>
                    </a:cubicBezTo>
                    <a:cubicBezTo>
                      <a:pt x="6186" y="1424"/>
                      <a:pt x="5720" y="1341"/>
                      <a:pt x="5284" y="1341"/>
                    </a:cubicBezTo>
                    <a:cubicBezTo>
                      <a:pt x="3836" y="1341"/>
                      <a:pt x="2707" y="2253"/>
                      <a:pt x="2169" y="3637"/>
                    </a:cubicBezTo>
                    <a:cubicBezTo>
                      <a:pt x="1269" y="6038"/>
                      <a:pt x="2836" y="7206"/>
                      <a:pt x="4204" y="8007"/>
                    </a:cubicBezTo>
                    <a:cubicBezTo>
                      <a:pt x="3970" y="8907"/>
                      <a:pt x="3770" y="9774"/>
                      <a:pt x="3604" y="10675"/>
                    </a:cubicBezTo>
                    <a:cubicBezTo>
                      <a:pt x="2603" y="10375"/>
                      <a:pt x="1702" y="9741"/>
                      <a:pt x="1168" y="8941"/>
                    </a:cubicBezTo>
                    <a:cubicBezTo>
                      <a:pt x="768" y="9574"/>
                      <a:pt x="368" y="10241"/>
                      <a:pt x="1" y="10909"/>
                    </a:cubicBezTo>
                    <a:cubicBezTo>
                      <a:pt x="635" y="11809"/>
                      <a:pt x="1869" y="12510"/>
                      <a:pt x="3237" y="12810"/>
                    </a:cubicBezTo>
                    <a:cubicBezTo>
                      <a:pt x="3170" y="13377"/>
                      <a:pt x="3103" y="13978"/>
                      <a:pt x="3070" y="14578"/>
                    </a:cubicBezTo>
                    <a:cubicBezTo>
                      <a:pt x="3537" y="14611"/>
                      <a:pt x="4004" y="14645"/>
                      <a:pt x="4471" y="14678"/>
                    </a:cubicBezTo>
                    <a:cubicBezTo>
                      <a:pt x="4504" y="14111"/>
                      <a:pt x="4571" y="13511"/>
                      <a:pt x="4638" y="12943"/>
                    </a:cubicBezTo>
                    <a:cubicBezTo>
                      <a:pt x="6873" y="12910"/>
                      <a:pt x="8107" y="11809"/>
                      <a:pt x="8440" y="10375"/>
                    </a:cubicBezTo>
                    <a:cubicBezTo>
                      <a:pt x="8907" y="8474"/>
                      <a:pt x="7473" y="7473"/>
                      <a:pt x="6139" y="6572"/>
                    </a:cubicBezTo>
                    <a:cubicBezTo>
                      <a:pt x="6406" y="5738"/>
                      <a:pt x="6739" y="4904"/>
                      <a:pt x="7073" y="4070"/>
                    </a:cubicBezTo>
                    <a:cubicBezTo>
                      <a:pt x="7673" y="4437"/>
                      <a:pt x="8240" y="4971"/>
                      <a:pt x="8774" y="5638"/>
                    </a:cubicBezTo>
                    <a:cubicBezTo>
                      <a:pt x="9208" y="5171"/>
                      <a:pt x="9641" y="4704"/>
                      <a:pt x="10108" y="4271"/>
                    </a:cubicBezTo>
                    <a:cubicBezTo>
                      <a:pt x="9641" y="3503"/>
                      <a:pt x="8841" y="2769"/>
                      <a:pt x="7940" y="2202"/>
                    </a:cubicBezTo>
                    <a:cubicBezTo>
                      <a:pt x="8207" y="1702"/>
                      <a:pt x="8474" y="1168"/>
                      <a:pt x="8774" y="701"/>
                    </a:cubicBezTo>
                    <a:cubicBezTo>
                      <a:pt x="8340" y="468"/>
                      <a:pt x="7940" y="234"/>
                      <a:pt x="75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9"/>
              <p:cNvSpPr/>
              <p:nvPr/>
            </p:nvSpPr>
            <p:spPr>
              <a:xfrm>
                <a:off x="3226515" y="523870"/>
                <a:ext cx="247635" cy="74687"/>
              </a:xfrm>
              <a:custGeom>
                <a:rect b="b" l="l" r="r" t="t"/>
                <a:pathLst>
                  <a:path extrusionOk="0" h="3773" w="12510">
                    <a:moveTo>
                      <a:pt x="1834" y="1"/>
                    </a:moveTo>
                    <a:cubicBezTo>
                      <a:pt x="1088" y="1"/>
                      <a:pt x="354" y="610"/>
                      <a:pt x="167" y="1479"/>
                    </a:cubicBezTo>
                    <a:cubicBezTo>
                      <a:pt x="1" y="2413"/>
                      <a:pt x="601" y="3314"/>
                      <a:pt x="1535" y="3447"/>
                    </a:cubicBezTo>
                    <a:cubicBezTo>
                      <a:pt x="3103" y="3664"/>
                      <a:pt x="4679" y="3772"/>
                      <a:pt x="6255" y="3772"/>
                    </a:cubicBezTo>
                    <a:cubicBezTo>
                      <a:pt x="7831" y="3772"/>
                      <a:pt x="9407" y="3664"/>
                      <a:pt x="10975" y="3447"/>
                    </a:cubicBezTo>
                    <a:cubicBezTo>
                      <a:pt x="11909" y="3314"/>
                      <a:pt x="12509" y="2413"/>
                      <a:pt x="12309" y="1479"/>
                    </a:cubicBezTo>
                    <a:cubicBezTo>
                      <a:pt x="12123" y="610"/>
                      <a:pt x="11417" y="1"/>
                      <a:pt x="10648" y="1"/>
                    </a:cubicBezTo>
                    <a:cubicBezTo>
                      <a:pt x="10591" y="1"/>
                      <a:pt x="10533" y="4"/>
                      <a:pt x="10475" y="11"/>
                    </a:cubicBezTo>
                    <a:cubicBezTo>
                      <a:pt x="9074" y="211"/>
                      <a:pt x="7656" y="311"/>
                      <a:pt x="6238" y="311"/>
                    </a:cubicBezTo>
                    <a:cubicBezTo>
                      <a:pt x="4821" y="311"/>
                      <a:pt x="3403" y="211"/>
                      <a:pt x="2002" y="11"/>
                    </a:cubicBezTo>
                    <a:cubicBezTo>
                      <a:pt x="1946" y="4"/>
                      <a:pt x="1890" y="1"/>
                      <a:pt x="18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88" name="Google Shape;788;p39"/>
          <p:cNvSpPr txBox="1"/>
          <p:nvPr/>
        </p:nvSpPr>
        <p:spPr>
          <a:xfrm>
            <a:off x="70700" y="847800"/>
            <a:ext cx="3017400" cy="3447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447B6F"/>
              </a:buClr>
              <a:buSzPts val="1800"/>
              <a:buFont typeface="Chewy"/>
              <a:buChar char="●"/>
            </a:pPr>
            <a:r>
              <a:rPr lang="en" sz="1800">
                <a:solidFill>
                  <a:srgbClr val="447B6F"/>
                </a:solidFill>
                <a:latin typeface="Chewy"/>
                <a:ea typeface="Chewy"/>
                <a:cs typeface="Chewy"/>
                <a:sym typeface="Chewy"/>
              </a:rPr>
              <a:t>High Budget Movie $$$</a:t>
            </a:r>
            <a:endParaRPr sz="1800">
              <a:solidFill>
                <a:srgbClr val="447B6F"/>
              </a:solidFill>
              <a:latin typeface="Chewy"/>
              <a:ea typeface="Chewy"/>
              <a:cs typeface="Chewy"/>
              <a:sym typeface="Chewy"/>
            </a:endParaRPr>
          </a:p>
          <a:p>
            <a:pPr indent="0" lvl="0" marL="457200" rtl="0" algn="l">
              <a:spcBef>
                <a:spcPts val="0"/>
              </a:spcBef>
              <a:spcAft>
                <a:spcPts val="0"/>
              </a:spcAft>
              <a:buNone/>
            </a:pPr>
            <a:r>
              <a:t/>
            </a:r>
            <a:endParaRPr sz="1800">
              <a:solidFill>
                <a:srgbClr val="447B6F"/>
              </a:solidFill>
              <a:latin typeface="Chewy"/>
              <a:ea typeface="Chewy"/>
              <a:cs typeface="Chewy"/>
              <a:sym typeface="Chewy"/>
            </a:endParaRPr>
          </a:p>
          <a:p>
            <a:pPr indent="-342900" lvl="0" marL="457200" rtl="0" algn="l">
              <a:spcBef>
                <a:spcPts val="0"/>
              </a:spcBef>
              <a:spcAft>
                <a:spcPts val="0"/>
              </a:spcAft>
              <a:buClr>
                <a:srgbClr val="447B6F"/>
              </a:buClr>
              <a:buSzPts val="1800"/>
              <a:buFont typeface="Chewy"/>
              <a:buChar char="●"/>
            </a:pPr>
            <a:r>
              <a:rPr lang="en" sz="1800">
                <a:solidFill>
                  <a:srgbClr val="447B6F"/>
                </a:solidFill>
                <a:latin typeface="Chewy"/>
                <a:ea typeface="Chewy"/>
                <a:cs typeface="Chewy"/>
                <a:sym typeface="Chewy"/>
              </a:rPr>
              <a:t>Summer or Holiday</a:t>
            </a:r>
            <a:endParaRPr sz="1800">
              <a:solidFill>
                <a:srgbClr val="447B6F"/>
              </a:solidFill>
              <a:latin typeface="Chewy"/>
              <a:ea typeface="Chewy"/>
              <a:cs typeface="Chewy"/>
              <a:sym typeface="Chewy"/>
            </a:endParaRPr>
          </a:p>
          <a:p>
            <a:pPr indent="0" lvl="0" marL="457200" rtl="0" algn="l">
              <a:spcBef>
                <a:spcPts val="0"/>
              </a:spcBef>
              <a:spcAft>
                <a:spcPts val="0"/>
              </a:spcAft>
              <a:buNone/>
            </a:pPr>
            <a:r>
              <a:rPr lang="en" sz="1800">
                <a:solidFill>
                  <a:srgbClr val="447B6F"/>
                </a:solidFill>
                <a:latin typeface="Chewy"/>
                <a:ea typeface="Chewy"/>
                <a:cs typeface="Chewy"/>
                <a:sym typeface="Chewy"/>
              </a:rPr>
              <a:t>(Thanksgiving / Christmas)</a:t>
            </a:r>
            <a:endParaRPr sz="1800">
              <a:solidFill>
                <a:srgbClr val="447B6F"/>
              </a:solidFill>
              <a:latin typeface="Chewy"/>
              <a:ea typeface="Chewy"/>
              <a:cs typeface="Chewy"/>
              <a:sym typeface="Chewy"/>
            </a:endParaRPr>
          </a:p>
          <a:p>
            <a:pPr indent="0" lvl="0" marL="457200" rtl="0" algn="l">
              <a:spcBef>
                <a:spcPts val="0"/>
              </a:spcBef>
              <a:spcAft>
                <a:spcPts val="0"/>
              </a:spcAft>
              <a:buNone/>
            </a:pPr>
            <a:r>
              <a:rPr lang="en" sz="1800">
                <a:solidFill>
                  <a:srgbClr val="447B6F"/>
                </a:solidFill>
                <a:latin typeface="Chewy"/>
                <a:ea typeface="Chewy"/>
                <a:cs typeface="Chewy"/>
                <a:sym typeface="Chewy"/>
              </a:rPr>
              <a:t>Blockbuster release</a:t>
            </a:r>
            <a:endParaRPr sz="1800">
              <a:solidFill>
                <a:srgbClr val="447B6F"/>
              </a:solidFill>
              <a:latin typeface="Chewy"/>
              <a:ea typeface="Chewy"/>
              <a:cs typeface="Chewy"/>
              <a:sym typeface="Chewy"/>
            </a:endParaRPr>
          </a:p>
          <a:p>
            <a:pPr indent="0" lvl="0" marL="0" rtl="0" algn="l">
              <a:spcBef>
                <a:spcPts val="0"/>
              </a:spcBef>
              <a:spcAft>
                <a:spcPts val="0"/>
              </a:spcAft>
              <a:buNone/>
            </a:pPr>
            <a:r>
              <a:t/>
            </a:r>
            <a:endParaRPr sz="1800">
              <a:solidFill>
                <a:srgbClr val="447B6F"/>
              </a:solidFill>
              <a:latin typeface="Chewy"/>
              <a:ea typeface="Chewy"/>
              <a:cs typeface="Chewy"/>
              <a:sym typeface="Chewy"/>
            </a:endParaRPr>
          </a:p>
          <a:p>
            <a:pPr indent="-342900" lvl="0" marL="457200" rtl="0" algn="l">
              <a:spcBef>
                <a:spcPts val="0"/>
              </a:spcBef>
              <a:spcAft>
                <a:spcPts val="0"/>
              </a:spcAft>
              <a:buClr>
                <a:srgbClr val="447B6F"/>
              </a:buClr>
              <a:buSzPts val="1800"/>
              <a:buFont typeface="Chewy"/>
              <a:buChar char="●"/>
            </a:pPr>
            <a:r>
              <a:rPr lang="en" sz="1800">
                <a:solidFill>
                  <a:srgbClr val="447B6F"/>
                </a:solidFill>
                <a:latin typeface="Chewy"/>
                <a:ea typeface="Chewy"/>
                <a:cs typeface="Chewy"/>
                <a:sym typeface="Chewy"/>
              </a:rPr>
              <a:t>Genres</a:t>
            </a:r>
            <a:endParaRPr sz="1800">
              <a:solidFill>
                <a:srgbClr val="447B6F"/>
              </a:solidFill>
              <a:latin typeface="Chewy"/>
              <a:ea typeface="Chewy"/>
              <a:cs typeface="Chewy"/>
              <a:sym typeface="Chewy"/>
            </a:endParaRPr>
          </a:p>
          <a:p>
            <a:pPr indent="0" lvl="0" marL="457200" rtl="0" algn="l">
              <a:spcBef>
                <a:spcPts val="0"/>
              </a:spcBef>
              <a:spcAft>
                <a:spcPts val="0"/>
              </a:spcAft>
              <a:buNone/>
            </a:pPr>
            <a:r>
              <a:rPr lang="en" sz="1800">
                <a:solidFill>
                  <a:srgbClr val="447B6F"/>
                </a:solidFill>
                <a:latin typeface="Chewy"/>
                <a:ea typeface="Chewy"/>
                <a:cs typeface="Chewy"/>
                <a:sym typeface="Chewy"/>
              </a:rPr>
              <a:t>(Animation, Comedy, Action)</a:t>
            </a:r>
            <a:endParaRPr sz="1800">
              <a:solidFill>
                <a:srgbClr val="447B6F"/>
              </a:solidFill>
              <a:latin typeface="Chewy"/>
              <a:ea typeface="Chewy"/>
              <a:cs typeface="Chewy"/>
              <a:sym typeface="Chewy"/>
            </a:endParaRPr>
          </a:p>
          <a:p>
            <a:pPr indent="0" lvl="0" marL="457200" rtl="0" algn="l">
              <a:spcBef>
                <a:spcPts val="0"/>
              </a:spcBef>
              <a:spcAft>
                <a:spcPts val="0"/>
              </a:spcAft>
              <a:buNone/>
            </a:pPr>
            <a:r>
              <a:t/>
            </a:r>
            <a:endParaRPr sz="1800">
              <a:solidFill>
                <a:srgbClr val="447B6F"/>
              </a:solidFill>
              <a:latin typeface="Chewy"/>
              <a:ea typeface="Chewy"/>
              <a:cs typeface="Chewy"/>
              <a:sym typeface="Chewy"/>
            </a:endParaRPr>
          </a:p>
          <a:p>
            <a:pPr indent="-342900" lvl="0" marL="457200" rtl="0" algn="l">
              <a:spcBef>
                <a:spcPts val="0"/>
              </a:spcBef>
              <a:spcAft>
                <a:spcPts val="0"/>
              </a:spcAft>
              <a:buClr>
                <a:srgbClr val="447B6F"/>
              </a:buClr>
              <a:buSzPts val="1800"/>
              <a:buFont typeface="Chewy"/>
              <a:buChar char="●"/>
            </a:pPr>
            <a:r>
              <a:rPr lang="en" sz="1800">
                <a:solidFill>
                  <a:srgbClr val="447B6F"/>
                </a:solidFill>
                <a:latin typeface="Chewy"/>
                <a:ea typeface="Chewy"/>
                <a:cs typeface="Chewy"/>
                <a:sym typeface="Chewy"/>
              </a:rPr>
              <a:t>MPAA Rating PG-13</a:t>
            </a:r>
            <a:endParaRPr sz="1800">
              <a:solidFill>
                <a:srgbClr val="447B6F"/>
              </a:solidFill>
              <a:latin typeface="Chewy"/>
              <a:ea typeface="Chewy"/>
              <a:cs typeface="Chewy"/>
              <a:sym typeface="Chewy"/>
            </a:endParaRPr>
          </a:p>
          <a:p>
            <a:pPr indent="0" lvl="0" marL="0" rtl="0" algn="l">
              <a:spcBef>
                <a:spcPts val="0"/>
              </a:spcBef>
              <a:spcAft>
                <a:spcPts val="0"/>
              </a:spcAft>
              <a:buNone/>
            </a:pPr>
            <a:r>
              <a:t/>
            </a:r>
            <a:endParaRPr>
              <a:solidFill>
                <a:srgbClr val="447B6F"/>
              </a:solidFill>
              <a:latin typeface="Chewy"/>
              <a:ea typeface="Chewy"/>
              <a:cs typeface="Chewy"/>
              <a:sym typeface="Chewy"/>
            </a:endParaRPr>
          </a:p>
        </p:txBody>
      </p:sp>
      <p:sp>
        <p:nvSpPr>
          <p:cNvPr id="789" name="Google Shape;789;p39"/>
          <p:cNvSpPr txBox="1"/>
          <p:nvPr>
            <p:ph type="title"/>
          </p:nvPr>
        </p:nvSpPr>
        <p:spPr>
          <a:xfrm>
            <a:off x="516500" y="0"/>
            <a:ext cx="6215100" cy="72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000"/>
              <a:t>Recommendations</a:t>
            </a:r>
            <a:endParaRPr/>
          </a:p>
        </p:txBody>
      </p:sp>
      <p:grpSp>
        <p:nvGrpSpPr>
          <p:cNvPr id="790" name="Google Shape;790;p39"/>
          <p:cNvGrpSpPr/>
          <p:nvPr/>
        </p:nvGrpSpPr>
        <p:grpSpPr>
          <a:xfrm>
            <a:off x="70575" y="4004293"/>
            <a:ext cx="1829860" cy="1139187"/>
            <a:chOff x="4854078" y="1487819"/>
            <a:chExt cx="3220450" cy="2862998"/>
          </a:xfrm>
        </p:grpSpPr>
        <p:grpSp>
          <p:nvGrpSpPr>
            <p:cNvPr id="791" name="Google Shape;791;p39"/>
            <p:cNvGrpSpPr/>
            <p:nvPr/>
          </p:nvGrpSpPr>
          <p:grpSpPr>
            <a:xfrm>
              <a:off x="4854078" y="1487819"/>
              <a:ext cx="3220450" cy="2862998"/>
              <a:chOff x="3463850" y="2107825"/>
              <a:chExt cx="2522875" cy="2242850"/>
            </a:xfrm>
          </p:grpSpPr>
          <p:sp>
            <p:nvSpPr>
              <p:cNvPr id="792" name="Google Shape;792;p39"/>
              <p:cNvSpPr/>
              <p:nvPr/>
            </p:nvSpPr>
            <p:spPr>
              <a:xfrm>
                <a:off x="4735150" y="2107825"/>
                <a:ext cx="263100" cy="376400"/>
              </a:xfrm>
              <a:custGeom>
                <a:rect b="b" l="l" r="r" t="t"/>
                <a:pathLst>
                  <a:path extrusionOk="0" h="15056" w="10524">
                    <a:moveTo>
                      <a:pt x="4236" y="1"/>
                    </a:moveTo>
                    <a:cubicBezTo>
                      <a:pt x="2440" y="1"/>
                      <a:pt x="761" y="812"/>
                      <a:pt x="761" y="2630"/>
                    </a:cubicBezTo>
                    <a:cubicBezTo>
                      <a:pt x="1" y="7767"/>
                      <a:pt x="4469" y="12205"/>
                      <a:pt x="3679" y="14758"/>
                    </a:cubicBezTo>
                    <a:cubicBezTo>
                      <a:pt x="4021" y="14914"/>
                      <a:pt x="4950" y="15056"/>
                      <a:pt x="6004" y="15056"/>
                    </a:cubicBezTo>
                    <a:cubicBezTo>
                      <a:pt x="8032" y="15056"/>
                      <a:pt x="10523" y="14531"/>
                      <a:pt x="10183" y="12570"/>
                    </a:cubicBezTo>
                    <a:cubicBezTo>
                      <a:pt x="9484" y="8710"/>
                      <a:pt x="9119" y="1779"/>
                      <a:pt x="6840" y="594"/>
                    </a:cubicBezTo>
                    <a:cubicBezTo>
                      <a:pt x="6076" y="207"/>
                      <a:pt x="5141" y="1"/>
                      <a:pt x="42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9"/>
              <p:cNvSpPr/>
              <p:nvPr/>
            </p:nvSpPr>
            <p:spPr>
              <a:xfrm>
                <a:off x="4526350" y="2307575"/>
                <a:ext cx="334225" cy="193325"/>
              </a:xfrm>
              <a:custGeom>
                <a:rect b="b" l="l" r="r" t="t"/>
                <a:pathLst>
                  <a:path extrusionOk="0" h="7733" w="13369">
                    <a:moveTo>
                      <a:pt x="752" y="0"/>
                    </a:moveTo>
                    <a:cubicBezTo>
                      <a:pt x="543" y="0"/>
                      <a:pt x="1" y="379"/>
                      <a:pt x="55" y="568"/>
                    </a:cubicBezTo>
                    <a:cubicBezTo>
                      <a:pt x="176" y="963"/>
                      <a:pt x="4158" y="7194"/>
                      <a:pt x="5070" y="7680"/>
                    </a:cubicBezTo>
                    <a:cubicBezTo>
                      <a:pt x="5137" y="7716"/>
                      <a:pt x="5222" y="7732"/>
                      <a:pt x="5323" y="7732"/>
                    </a:cubicBezTo>
                    <a:cubicBezTo>
                      <a:pt x="6607" y="7732"/>
                      <a:pt x="10463" y="5063"/>
                      <a:pt x="11392" y="4641"/>
                    </a:cubicBezTo>
                    <a:cubicBezTo>
                      <a:pt x="13368" y="3820"/>
                      <a:pt x="13277" y="2027"/>
                      <a:pt x="12517" y="1631"/>
                    </a:cubicBezTo>
                    <a:lnTo>
                      <a:pt x="12517" y="1631"/>
                    </a:lnTo>
                    <a:cubicBezTo>
                      <a:pt x="10815" y="2543"/>
                      <a:pt x="5860" y="5431"/>
                      <a:pt x="5860" y="5431"/>
                    </a:cubicBezTo>
                    <a:cubicBezTo>
                      <a:pt x="5860" y="5431"/>
                      <a:pt x="875" y="172"/>
                      <a:pt x="815" y="21"/>
                    </a:cubicBezTo>
                    <a:cubicBezTo>
                      <a:pt x="801" y="7"/>
                      <a:pt x="779" y="0"/>
                      <a:pt x="7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9"/>
              <p:cNvSpPr/>
              <p:nvPr/>
            </p:nvSpPr>
            <p:spPr>
              <a:xfrm>
                <a:off x="4769350" y="2331650"/>
                <a:ext cx="306275" cy="466625"/>
              </a:xfrm>
              <a:custGeom>
                <a:rect b="b" l="l" r="r" t="t"/>
                <a:pathLst>
                  <a:path extrusionOk="0" h="18665" w="12251">
                    <a:moveTo>
                      <a:pt x="5353" y="1"/>
                    </a:moveTo>
                    <a:cubicBezTo>
                      <a:pt x="3557" y="1"/>
                      <a:pt x="2466" y="667"/>
                      <a:pt x="2037" y="881"/>
                    </a:cubicBezTo>
                    <a:cubicBezTo>
                      <a:pt x="1612" y="1064"/>
                      <a:pt x="1308" y="2158"/>
                      <a:pt x="1460" y="3556"/>
                    </a:cubicBezTo>
                    <a:cubicBezTo>
                      <a:pt x="1581" y="4559"/>
                      <a:pt x="1" y="5805"/>
                      <a:pt x="2007" y="7143"/>
                    </a:cubicBezTo>
                    <a:cubicBezTo>
                      <a:pt x="4043" y="10851"/>
                      <a:pt x="3101" y="14194"/>
                      <a:pt x="2645" y="17477"/>
                    </a:cubicBezTo>
                    <a:cubicBezTo>
                      <a:pt x="3031" y="18327"/>
                      <a:pt x="4345" y="18664"/>
                      <a:pt x="5902" y="18664"/>
                    </a:cubicBezTo>
                    <a:cubicBezTo>
                      <a:pt x="8020" y="18664"/>
                      <a:pt x="10589" y="18040"/>
                      <a:pt x="11885" y="17234"/>
                    </a:cubicBezTo>
                    <a:cubicBezTo>
                      <a:pt x="12250" y="14985"/>
                      <a:pt x="10122" y="13739"/>
                      <a:pt x="10274" y="11672"/>
                    </a:cubicBezTo>
                    <a:cubicBezTo>
                      <a:pt x="11277" y="5349"/>
                      <a:pt x="11156" y="1672"/>
                      <a:pt x="10183" y="1368"/>
                    </a:cubicBezTo>
                    <a:cubicBezTo>
                      <a:pt x="8217" y="328"/>
                      <a:pt x="6611" y="1"/>
                      <a:pt x="53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9"/>
              <p:cNvSpPr/>
              <p:nvPr/>
            </p:nvSpPr>
            <p:spPr>
              <a:xfrm>
                <a:off x="4746275" y="2150025"/>
                <a:ext cx="222950" cy="236400"/>
              </a:xfrm>
              <a:custGeom>
                <a:rect b="b" l="l" r="r" t="t"/>
                <a:pathLst>
                  <a:path extrusionOk="0" h="9456" w="8918">
                    <a:moveTo>
                      <a:pt x="1167" y="0"/>
                    </a:moveTo>
                    <a:cubicBezTo>
                      <a:pt x="711" y="699"/>
                      <a:pt x="650" y="1915"/>
                      <a:pt x="954" y="3009"/>
                    </a:cubicBezTo>
                    <a:cubicBezTo>
                      <a:pt x="893" y="3526"/>
                      <a:pt x="893" y="4408"/>
                      <a:pt x="103" y="5167"/>
                    </a:cubicBezTo>
                    <a:cubicBezTo>
                      <a:pt x="0" y="5283"/>
                      <a:pt x="157" y="5328"/>
                      <a:pt x="388" y="5328"/>
                    </a:cubicBezTo>
                    <a:cubicBezTo>
                      <a:pt x="706" y="5328"/>
                      <a:pt x="1165" y="5243"/>
                      <a:pt x="1288" y="5137"/>
                    </a:cubicBezTo>
                    <a:cubicBezTo>
                      <a:pt x="1471" y="5715"/>
                      <a:pt x="1683" y="6231"/>
                      <a:pt x="2139" y="6474"/>
                    </a:cubicBezTo>
                    <a:cubicBezTo>
                      <a:pt x="2264" y="6548"/>
                      <a:pt x="2401" y="6581"/>
                      <a:pt x="2549" y="6581"/>
                    </a:cubicBezTo>
                    <a:cubicBezTo>
                      <a:pt x="3014" y="6581"/>
                      <a:pt x="3584" y="6259"/>
                      <a:pt x="4206" y="5867"/>
                    </a:cubicBezTo>
                    <a:cubicBezTo>
                      <a:pt x="4210" y="5865"/>
                      <a:pt x="4215" y="5863"/>
                      <a:pt x="4219" y="5863"/>
                    </a:cubicBezTo>
                    <a:cubicBezTo>
                      <a:pt x="4349" y="5863"/>
                      <a:pt x="4642" y="6683"/>
                      <a:pt x="4936" y="7417"/>
                    </a:cubicBezTo>
                    <a:cubicBezTo>
                      <a:pt x="4997" y="7538"/>
                      <a:pt x="4358" y="7630"/>
                      <a:pt x="4115" y="7903"/>
                    </a:cubicBezTo>
                    <a:cubicBezTo>
                      <a:pt x="3963" y="8055"/>
                      <a:pt x="4753" y="9453"/>
                      <a:pt x="5361" y="9453"/>
                    </a:cubicBezTo>
                    <a:cubicBezTo>
                      <a:pt x="5386" y="9455"/>
                      <a:pt x="5411" y="9456"/>
                      <a:pt x="5437" y="9456"/>
                    </a:cubicBezTo>
                    <a:cubicBezTo>
                      <a:pt x="6397" y="9456"/>
                      <a:pt x="8118" y="8376"/>
                      <a:pt x="8918" y="7873"/>
                    </a:cubicBezTo>
                    <a:cubicBezTo>
                      <a:pt x="8857" y="7690"/>
                      <a:pt x="7489" y="7478"/>
                      <a:pt x="7337" y="7326"/>
                    </a:cubicBezTo>
                    <a:cubicBezTo>
                      <a:pt x="6851" y="6930"/>
                      <a:pt x="6243" y="5502"/>
                      <a:pt x="6243" y="5259"/>
                    </a:cubicBezTo>
                    <a:cubicBezTo>
                      <a:pt x="6152" y="4225"/>
                      <a:pt x="2200" y="5259"/>
                      <a:pt x="11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9"/>
              <p:cNvSpPr/>
              <p:nvPr/>
            </p:nvSpPr>
            <p:spPr>
              <a:xfrm>
                <a:off x="4794425" y="2367650"/>
                <a:ext cx="245625" cy="245625"/>
              </a:xfrm>
              <a:custGeom>
                <a:rect b="b" l="l" r="r" t="t"/>
                <a:pathLst>
                  <a:path extrusionOk="0" h="9825" w="9825">
                    <a:moveTo>
                      <a:pt x="8234" y="0"/>
                    </a:moveTo>
                    <a:cubicBezTo>
                      <a:pt x="7743" y="0"/>
                      <a:pt x="7302" y="311"/>
                      <a:pt x="7204" y="870"/>
                    </a:cubicBezTo>
                    <a:cubicBezTo>
                      <a:pt x="6809" y="2876"/>
                      <a:pt x="7083" y="7800"/>
                      <a:pt x="7083" y="7800"/>
                    </a:cubicBezTo>
                    <a:cubicBezTo>
                      <a:pt x="7083" y="7800"/>
                      <a:pt x="396" y="6949"/>
                      <a:pt x="244" y="6949"/>
                    </a:cubicBezTo>
                    <a:cubicBezTo>
                      <a:pt x="92" y="6949"/>
                      <a:pt x="1" y="7800"/>
                      <a:pt x="244" y="7891"/>
                    </a:cubicBezTo>
                    <a:cubicBezTo>
                      <a:pt x="550" y="8030"/>
                      <a:pt x="6305" y="9825"/>
                      <a:pt x="8001" y="9825"/>
                    </a:cubicBezTo>
                    <a:cubicBezTo>
                      <a:pt x="8158" y="9825"/>
                      <a:pt x="8280" y="9809"/>
                      <a:pt x="8359" y="9776"/>
                    </a:cubicBezTo>
                    <a:cubicBezTo>
                      <a:pt x="9332" y="9350"/>
                      <a:pt x="9727" y="3423"/>
                      <a:pt x="9788" y="2329"/>
                    </a:cubicBezTo>
                    <a:cubicBezTo>
                      <a:pt x="9825" y="704"/>
                      <a:pt x="8973" y="0"/>
                      <a:pt x="82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9"/>
              <p:cNvSpPr/>
              <p:nvPr/>
            </p:nvSpPr>
            <p:spPr>
              <a:xfrm>
                <a:off x="4811150" y="2674350"/>
                <a:ext cx="261425" cy="19775"/>
              </a:xfrm>
              <a:custGeom>
                <a:rect b="b" l="l" r="r" t="t"/>
                <a:pathLst>
                  <a:path extrusionOk="0" h="791" w="10457">
                    <a:moveTo>
                      <a:pt x="335" y="0"/>
                    </a:moveTo>
                    <a:cubicBezTo>
                      <a:pt x="122" y="0"/>
                      <a:pt x="0" y="152"/>
                      <a:pt x="0" y="335"/>
                    </a:cubicBezTo>
                    <a:lnTo>
                      <a:pt x="0" y="456"/>
                    </a:lnTo>
                    <a:cubicBezTo>
                      <a:pt x="0" y="638"/>
                      <a:pt x="152" y="790"/>
                      <a:pt x="335" y="790"/>
                    </a:cubicBezTo>
                    <a:lnTo>
                      <a:pt x="10122" y="790"/>
                    </a:lnTo>
                    <a:cubicBezTo>
                      <a:pt x="10335" y="790"/>
                      <a:pt x="10456" y="638"/>
                      <a:pt x="10456" y="456"/>
                    </a:cubicBezTo>
                    <a:lnTo>
                      <a:pt x="10456" y="335"/>
                    </a:lnTo>
                    <a:cubicBezTo>
                      <a:pt x="10456" y="152"/>
                      <a:pt x="10335" y="0"/>
                      <a:pt x="10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9"/>
              <p:cNvSpPr/>
              <p:nvPr/>
            </p:nvSpPr>
            <p:spPr>
              <a:xfrm>
                <a:off x="4802025" y="2593025"/>
                <a:ext cx="35750" cy="319950"/>
              </a:xfrm>
              <a:custGeom>
                <a:rect b="b" l="l" r="r" t="t"/>
                <a:pathLst>
                  <a:path extrusionOk="0" h="12798" w="1430">
                    <a:moveTo>
                      <a:pt x="609" y="1"/>
                    </a:moveTo>
                    <a:cubicBezTo>
                      <a:pt x="274" y="1"/>
                      <a:pt x="1" y="244"/>
                      <a:pt x="1" y="609"/>
                    </a:cubicBezTo>
                    <a:lnTo>
                      <a:pt x="1" y="12189"/>
                    </a:lnTo>
                    <a:cubicBezTo>
                      <a:pt x="1" y="12524"/>
                      <a:pt x="274" y="12797"/>
                      <a:pt x="609" y="12797"/>
                    </a:cubicBezTo>
                    <a:lnTo>
                      <a:pt x="821" y="12797"/>
                    </a:lnTo>
                    <a:cubicBezTo>
                      <a:pt x="1125" y="12797"/>
                      <a:pt x="1368" y="12524"/>
                      <a:pt x="1429" y="12220"/>
                    </a:cubicBezTo>
                    <a:lnTo>
                      <a:pt x="1429" y="609"/>
                    </a:lnTo>
                    <a:cubicBezTo>
                      <a:pt x="1429" y="244"/>
                      <a:pt x="1156" y="1"/>
                      <a:pt x="8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9"/>
              <p:cNvSpPr/>
              <p:nvPr/>
            </p:nvSpPr>
            <p:spPr>
              <a:xfrm>
                <a:off x="5046725" y="2593025"/>
                <a:ext cx="34975" cy="319950"/>
              </a:xfrm>
              <a:custGeom>
                <a:rect b="b" l="l" r="r" t="t"/>
                <a:pathLst>
                  <a:path extrusionOk="0" h="12798" w="1399">
                    <a:moveTo>
                      <a:pt x="608" y="1"/>
                    </a:moveTo>
                    <a:cubicBezTo>
                      <a:pt x="243" y="1"/>
                      <a:pt x="0" y="244"/>
                      <a:pt x="0" y="609"/>
                    </a:cubicBezTo>
                    <a:lnTo>
                      <a:pt x="0" y="12189"/>
                    </a:lnTo>
                    <a:cubicBezTo>
                      <a:pt x="0" y="12524"/>
                      <a:pt x="243" y="12797"/>
                      <a:pt x="608" y="12797"/>
                    </a:cubicBezTo>
                    <a:lnTo>
                      <a:pt x="790" y="12797"/>
                    </a:lnTo>
                    <a:cubicBezTo>
                      <a:pt x="1125" y="12797"/>
                      <a:pt x="1398" y="12524"/>
                      <a:pt x="1398" y="12220"/>
                    </a:cubicBezTo>
                    <a:lnTo>
                      <a:pt x="1398" y="609"/>
                    </a:lnTo>
                    <a:cubicBezTo>
                      <a:pt x="1398" y="244"/>
                      <a:pt x="1125" y="1"/>
                      <a:pt x="7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9"/>
              <p:cNvSpPr/>
              <p:nvPr/>
            </p:nvSpPr>
            <p:spPr>
              <a:xfrm>
                <a:off x="3744250" y="2716125"/>
                <a:ext cx="1941550" cy="1189250"/>
              </a:xfrm>
              <a:custGeom>
                <a:rect b="b" l="l" r="r" t="t"/>
                <a:pathLst>
                  <a:path extrusionOk="0" h="47570" w="77662">
                    <a:moveTo>
                      <a:pt x="3800" y="1"/>
                    </a:moveTo>
                    <a:cubicBezTo>
                      <a:pt x="1703" y="1"/>
                      <a:pt x="1" y="1703"/>
                      <a:pt x="1" y="3800"/>
                    </a:cubicBezTo>
                    <a:lnTo>
                      <a:pt x="1" y="43771"/>
                    </a:lnTo>
                    <a:cubicBezTo>
                      <a:pt x="1" y="45868"/>
                      <a:pt x="1703" y="47570"/>
                      <a:pt x="3800" y="47570"/>
                    </a:cubicBezTo>
                    <a:lnTo>
                      <a:pt x="73862" y="47570"/>
                    </a:lnTo>
                    <a:cubicBezTo>
                      <a:pt x="75960" y="47570"/>
                      <a:pt x="77662" y="45868"/>
                      <a:pt x="77631" y="43740"/>
                    </a:cubicBezTo>
                    <a:lnTo>
                      <a:pt x="77631" y="3800"/>
                    </a:lnTo>
                    <a:cubicBezTo>
                      <a:pt x="77631" y="1703"/>
                      <a:pt x="75899" y="1"/>
                      <a:pt x="738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9"/>
              <p:cNvSpPr/>
              <p:nvPr/>
            </p:nvSpPr>
            <p:spPr>
              <a:xfrm>
                <a:off x="3463850" y="3889400"/>
                <a:ext cx="2522875" cy="461275"/>
              </a:xfrm>
              <a:custGeom>
                <a:rect b="b" l="l" r="r" t="t"/>
                <a:pathLst>
                  <a:path extrusionOk="0" h="18451" w="100915">
                    <a:moveTo>
                      <a:pt x="13162" y="1"/>
                    </a:moveTo>
                    <a:cubicBezTo>
                      <a:pt x="12250" y="1"/>
                      <a:pt x="943" y="14499"/>
                      <a:pt x="943" y="14499"/>
                    </a:cubicBezTo>
                    <a:cubicBezTo>
                      <a:pt x="1" y="15715"/>
                      <a:pt x="1247" y="18451"/>
                      <a:pt x="3375" y="18451"/>
                    </a:cubicBezTo>
                    <a:lnTo>
                      <a:pt x="97541" y="18451"/>
                    </a:lnTo>
                    <a:cubicBezTo>
                      <a:pt x="99668" y="18451"/>
                      <a:pt x="100914" y="15715"/>
                      <a:pt x="99972" y="14499"/>
                    </a:cubicBezTo>
                    <a:cubicBezTo>
                      <a:pt x="99972" y="14499"/>
                      <a:pt x="88878" y="1"/>
                      <a:pt x="877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9"/>
              <p:cNvSpPr/>
              <p:nvPr/>
            </p:nvSpPr>
            <p:spPr>
              <a:xfrm>
                <a:off x="3479050" y="4263275"/>
                <a:ext cx="2487700" cy="75250"/>
              </a:xfrm>
              <a:custGeom>
                <a:rect b="b" l="l" r="r" t="t"/>
                <a:pathLst>
                  <a:path extrusionOk="0" h="3010" w="99508">
                    <a:moveTo>
                      <a:pt x="1794" y="0"/>
                    </a:moveTo>
                    <a:cubicBezTo>
                      <a:pt x="1" y="0"/>
                      <a:pt x="913" y="3009"/>
                      <a:pt x="3010" y="3009"/>
                    </a:cubicBezTo>
                    <a:lnTo>
                      <a:pt x="96477" y="3009"/>
                    </a:lnTo>
                    <a:cubicBezTo>
                      <a:pt x="96487" y="3010"/>
                      <a:pt x="96498" y="3010"/>
                      <a:pt x="96508" y="3010"/>
                    </a:cubicBezTo>
                    <a:cubicBezTo>
                      <a:pt x="98613" y="3010"/>
                      <a:pt x="99507" y="0"/>
                      <a:pt x="977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9"/>
              <p:cNvSpPr/>
              <p:nvPr/>
            </p:nvSpPr>
            <p:spPr>
              <a:xfrm>
                <a:off x="3775425" y="3936525"/>
                <a:ext cx="131475" cy="55500"/>
              </a:xfrm>
              <a:custGeom>
                <a:rect b="b" l="l" r="r" t="t"/>
                <a:pathLst>
                  <a:path extrusionOk="0" h="2220" w="5259">
                    <a:moveTo>
                      <a:pt x="1824" y="0"/>
                    </a:moveTo>
                    <a:cubicBezTo>
                      <a:pt x="1185" y="730"/>
                      <a:pt x="578" y="1459"/>
                      <a:pt x="0" y="2219"/>
                    </a:cubicBezTo>
                    <a:lnTo>
                      <a:pt x="3830" y="2219"/>
                    </a:lnTo>
                    <a:cubicBezTo>
                      <a:pt x="4347" y="1459"/>
                      <a:pt x="4803" y="730"/>
                      <a:pt x="5258" y="0"/>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9"/>
              <p:cNvSpPr/>
              <p:nvPr/>
            </p:nvSpPr>
            <p:spPr>
              <a:xfrm>
                <a:off x="4185000" y="3936525"/>
                <a:ext cx="96525" cy="55500"/>
              </a:xfrm>
              <a:custGeom>
                <a:rect b="b" l="l" r="r" t="t"/>
                <a:pathLst>
                  <a:path extrusionOk="0" h="2220" w="3861">
                    <a:moveTo>
                      <a:pt x="791" y="0"/>
                    </a:moveTo>
                    <a:cubicBezTo>
                      <a:pt x="487" y="730"/>
                      <a:pt x="213" y="1459"/>
                      <a:pt x="0" y="2219"/>
                    </a:cubicBezTo>
                    <a:lnTo>
                      <a:pt x="3405" y="2219"/>
                    </a:lnTo>
                    <a:cubicBezTo>
                      <a:pt x="3526" y="1459"/>
                      <a:pt x="3678" y="730"/>
                      <a:pt x="3861" y="0"/>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9"/>
              <p:cNvSpPr/>
              <p:nvPr/>
            </p:nvSpPr>
            <p:spPr>
              <a:xfrm>
                <a:off x="4308100" y="3936525"/>
                <a:ext cx="101100" cy="55500"/>
              </a:xfrm>
              <a:custGeom>
                <a:rect b="b" l="l" r="r" t="t"/>
                <a:pathLst>
                  <a:path extrusionOk="0" h="2220" w="4044">
                    <a:moveTo>
                      <a:pt x="517" y="0"/>
                    </a:moveTo>
                    <a:cubicBezTo>
                      <a:pt x="304" y="730"/>
                      <a:pt x="152" y="1459"/>
                      <a:pt x="0" y="2219"/>
                    </a:cubicBezTo>
                    <a:lnTo>
                      <a:pt x="4013" y="2219"/>
                    </a:lnTo>
                    <a:cubicBezTo>
                      <a:pt x="4013" y="1459"/>
                      <a:pt x="4043" y="730"/>
                      <a:pt x="4013" y="0"/>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9"/>
              <p:cNvSpPr/>
              <p:nvPr/>
            </p:nvSpPr>
            <p:spPr>
              <a:xfrm>
                <a:off x="4586975" y="3936525"/>
                <a:ext cx="122375" cy="55500"/>
              </a:xfrm>
              <a:custGeom>
                <a:rect b="b" l="l" r="r" t="t"/>
                <a:pathLst>
                  <a:path extrusionOk="0" h="2220" w="4895">
                    <a:moveTo>
                      <a:pt x="1" y="0"/>
                    </a:moveTo>
                    <a:lnTo>
                      <a:pt x="1" y="2219"/>
                    </a:lnTo>
                    <a:lnTo>
                      <a:pt x="4894" y="2219"/>
                    </a:lnTo>
                    <a:lnTo>
                      <a:pt x="4894" y="0"/>
                    </a:ln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9"/>
              <p:cNvSpPr/>
              <p:nvPr/>
            </p:nvSpPr>
            <p:spPr>
              <a:xfrm>
                <a:off x="4446400" y="3936525"/>
                <a:ext cx="103375" cy="55500"/>
              </a:xfrm>
              <a:custGeom>
                <a:rect b="b" l="l" r="r" t="t"/>
                <a:pathLst>
                  <a:path extrusionOk="0" h="2220" w="4135">
                    <a:moveTo>
                      <a:pt x="0" y="0"/>
                    </a:moveTo>
                    <a:lnTo>
                      <a:pt x="0" y="2219"/>
                    </a:lnTo>
                    <a:lnTo>
                      <a:pt x="4134" y="2219"/>
                    </a:lnTo>
                    <a:cubicBezTo>
                      <a:pt x="4134" y="1459"/>
                      <a:pt x="4104" y="730"/>
                      <a:pt x="4104" y="0"/>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9"/>
              <p:cNvSpPr/>
              <p:nvPr/>
            </p:nvSpPr>
            <p:spPr>
              <a:xfrm>
                <a:off x="4056575" y="3936525"/>
                <a:ext cx="108675" cy="55500"/>
              </a:xfrm>
              <a:custGeom>
                <a:rect b="b" l="l" r="r" t="t"/>
                <a:pathLst>
                  <a:path extrusionOk="0" h="2220" w="4347">
                    <a:moveTo>
                      <a:pt x="1095" y="0"/>
                    </a:moveTo>
                    <a:cubicBezTo>
                      <a:pt x="730" y="730"/>
                      <a:pt x="396" y="1459"/>
                      <a:pt x="0" y="2219"/>
                    </a:cubicBezTo>
                    <a:lnTo>
                      <a:pt x="3587" y="2219"/>
                    </a:lnTo>
                    <a:cubicBezTo>
                      <a:pt x="3800" y="1459"/>
                      <a:pt x="4043" y="730"/>
                      <a:pt x="4347" y="0"/>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9"/>
              <p:cNvSpPr/>
              <p:nvPr/>
            </p:nvSpPr>
            <p:spPr>
              <a:xfrm>
                <a:off x="3916750" y="3936525"/>
                <a:ext cx="124650" cy="55500"/>
              </a:xfrm>
              <a:custGeom>
                <a:rect b="b" l="l" r="r" t="t"/>
                <a:pathLst>
                  <a:path extrusionOk="0" h="2220" w="4986">
                    <a:moveTo>
                      <a:pt x="1368" y="0"/>
                    </a:moveTo>
                    <a:cubicBezTo>
                      <a:pt x="912" y="760"/>
                      <a:pt x="457" y="1490"/>
                      <a:pt x="1" y="2219"/>
                    </a:cubicBezTo>
                    <a:lnTo>
                      <a:pt x="3861" y="2219"/>
                    </a:lnTo>
                    <a:cubicBezTo>
                      <a:pt x="4226" y="1459"/>
                      <a:pt x="4621" y="730"/>
                      <a:pt x="4985" y="0"/>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9"/>
              <p:cNvSpPr/>
              <p:nvPr/>
            </p:nvSpPr>
            <p:spPr>
              <a:xfrm>
                <a:off x="3698675" y="4033775"/>
                <a:ext cx="143625" cy="54750"/>
              </a:xfrm>
              <a:custGeom>
                <a:rect b="b" l="l" r="r" t="t"/>
                <a:pathLst>
                  <a:path extrusionOk="0" h="2190" w="5745">
                    <a:moveTo>
                      <a:pt x="1733" y="1"/>
                    </a:moveTo>
                    <a:cubicBezTo>
                      <a:pt x="1185" y="730"/>
                      <a:pt x="547" y="1490"/>
                      <a:pt x="0" y="2189"/>
                    </a:cubicBezTo>
                    <a:lnTo>
                      <a:pt x="4134" y="2189"/>
                    </a:lnTo>
                    <a:cubicBezTo>
                      <a:pt x="4681" y="1429"/>
                      <a:pt x="5198" y="730"/>
                      <a:pt x="5745"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9"/>
              <p:cNvSpPr/>
              <p:nvPr/>
            </p:nvSpPr>
            <p:spPr>
              <a:xfrm>
                <a:off x="4005650" y="4033775"/>
                <a:ext cx="125425" cy="54750"/>
              </a:xfrm>
              <a:custGeom>
                <a:rect b="b" l="l" r="r" t="t"/>
                <a:pathLst>
                  <a:path extrusionOk="0" h="2190" w="5017">
                    <a:moveTo>
                      <a:pt x="1126" y="1"/>
                    </a:moveTo>
                    <a:cubicBezTo>
                      <a:pt x="761" y="730"/>
                      <a:pt x="366" y="1429"/>
                      <a:pt x="1" y="2189"/>
                    </a:cubicBezTo>
                    <a:lnTo>
                      <a:pt x="4317" y="2189"/>
                    </a:lnTo>
                    <a:cubicBezTo>
                      <a:pt x="4560" y="1429"/>
                      <a:pt x="4773" y="730"/>
                      <a:pt x="5016"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9"/>
              <p:cNvSpPr/>
              <p:nvPr/>
            </p:nvSpPr>
            <p:spPr>
              <a:xfrm>
                <a:off x="4152325" y="4033775"/>
                <a:ext cx="111725" cy="54750"/>
              </a:xfrm>
              <a:custGeom>
                <a:rect b="b" l="l" r="r" t="t"/>
                <a:pathLst>
                  <a:path extrusionOk="0" h="2190" w="4469">
                    <a:moveTo>
                      <a:pt x="730" y="1"/>
                    </a:moveTo>
                    <a:cubicBezTo>
                      <a:pt x="517" y="730"/>
                      <a:pt x="274" y="1429"/>
                      <a:pt x="0" y="2189"/>
                    </a:cubicBezTo>
                    <a:lnTo>
                      <a:pt x="4164" y="2189"/>
                    </a:lnTo>
                    <a:cubicBezTo>
                      <a:pt x="4256" y="1429"/>
                      <a:pt x="4347" y="730"/>
                      <a:pt x="4468"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9"/>
              <p:cNvSpPr/>
              <p:nvPr/>
            </p:nvSpPr>
            <p:spPr>
              <a:xfrm>
                <a:off x="4293650" y="4033775"/>
                <a:ext cx="113250" cy="54750"/>
              </a:xfrm>
              <a:custGeom>
                <a:rect b="b" l="l" r="r" t="t"/>
                <a:pathLst>
                  <a:path extrusionOk="0" h="2190" w="4530">
                    <a:moveTo>
                      <a:pt x="305" y="1"/>
                    </a:moveTo>
                    <a:cubicBezTo>
                      <a:pt x="214" y="730"/>
                      <a:pt x="122" y="1429"/>
                      <a:pt x="1" y="2189"/>
                    </a:cubicBezTo>
                    <a:lnTo>
                      <a:pt x="4439" y="2189"/>
                    </a:lnTo>
                    <a:cubicBezTo>
                      <a:pt x="4469" y="1429"/>
                      <a:pt x="4499" y="730"/>
                      <a:pt x="4530"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9"/>
              <p:cNvSpPr/>
              <p:nvPr/>
            </p:nvSpPr>
            <p:spPr>
              <a:xfrm>
                <a:off x="4442600" y="4033775"/>
                <a:ext cx="107175" cy="54750"/>
              </a:xfrm>
              <a:custGeom>
                <a:rect b="b" l="l" r="r" t="t"/>
                <a:pathLst>
                  <a:path extrusionOk="0" h="2190" w="4287">
                    <a:moveTo>
                      <a:pt x="92" y="1"/>
                    </a:moveTo>
                    <a:cubicBezTo>
                      <a:pt x="61" y="730"/>
                      <a:pt x="31" y="1429"/>
                      <a:pt x="0" y="2189"/>
                    </a:cubicBezTo>
                    <a:lnTo>
                      <a:pt x="4286" y="2189"/>
                    </a:lnTo>
                    <a:lnTo>
                      <a:pt x="4286" y="1"/>
                    </a:ln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9"/>
              <p:cNvSpPr/>
              <p:nvPr/>
            </p:nvSpPr>
            <p:spPr>
              <a:xfrm>
                <a:off x="4587750" y="4033775"/>
                <a:ext cx="121600" cy="54750"/>
              </a:xfrm>
              <a:custGeom>
                <a:rect b="b" l="l" r="r" t="t"/>
                <a:pathLst>
                  <a:path extrusionOk="0" h="2190" w="4864">
                    <a:moveTo>
                      <a:pt x="0" y="1"/>
                    </a:moveTo>
                    <a:lnTo>
                      <a:pt x="0" y="2189"/>
                    </a:lnTo>
                    <a:lnTo>
                      <a:pt x="4863" y="2189"/>
                    </a:lnTo>
                    <a:lnTo>
                      <a:pt x="4863" y="1"/>
                    </a:ln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9"/>
              <p:cNvSpPr/>
              <p:nvPr/>
            </p:nvSpPr>
            <p:spPr>
              <a:xfrm>
                <a:off x="3848350" y="4033775"/>
                <a:ext cx="142900" cy="54750"/>
              </a:xfrm>
              <a:custGeom>
                <a:rect b="b" l="l" r="r" t="t"/>
                <a:pathLst>
                  <a:path extrusionOk="0" h="2190" w="5716">
                    <a:moveTo>
                      <a:pt x="1612" y="1"/>
                    </a:moveTo>
                    <a:cubicBezTo>
                      <a:pt x="1065" y="730"/>
                      <a:pt x="579" y="1490"/>
                      <a:pt x="1" y="2189"/>
                    </a:cubicBezTo>
                    <a:lnTo>
                      <a:pt x="4530" y="2189"/>
                    </a:lnTo>
                    <a:cubicBezTo>
                      <a:pt x="4955" y="1429"/>
                      <a:pt x="5320" y="730"/>
                      <a:pt x="5715"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9"/>
              <p:cNvSpPr/>
              <p:nvPr/>
            </p:nvSpPr>
            <p:spPr>
              <a:xfrm>
                <a:off x="3602925" y="4135600"/>
                <a:ext cx="163400" cy="58550"/>
              </a:xfrm>
              <a:custGeom>
                <a:rect b="b" l="l" r="r" t="t"/>
                <a:pathLst>
                  <a:path extrusionOk="0" h="2342" w="6536">
                    <a:moveTo>
                      <a:pt x="2189" y="1"/>
                    </a:moveTo>
                    <a:cubicBezTo>
                      <a:pt x="1976" y="214"/>
                      <a:pt x="1763" y="487"/>
                      <a:pt x="1550" y="700"/>
                    </a:cubicBezTo>
                    <a:cubicBezTo>
                      <a:pt x="1064" y="1277"/>
                      <a:pt x="517" y="1825"/>
                      <a:pt x="0" y="2341"/>
                    </a:cubicBezTo>
                    <a:lnTo>
                      <a:pt x="4712" y="2341"/>
                    </a:lnTo>
                    <a:cubicBezTo>
                      <a:pt x="5319" y="1551"/>
                      <a:pt x="5927" y="791"/>
                      <a:pt x="6535"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9"/>
              <p:cNvSpPr/>
              <p:nvPr/>
            </p:nvSpPr>
            <p:spPr>
              <a:xfrm>
                <a:off x="3767825" y="4135600"/>
                <a:ext cx="167950" cy="58550"/>
              </a:xfrm>
              <a:custGeom>
                <a:rect b="b" l="l" r="r" t="t"/>
                <a:pathLst>
                  <a:path extrusionOk="0" h="2342" w="6718">
                    <a:moveTo>
                      <a:pt x="1793" y="1"/>
                    </a:moveTo>
                    <a:cubicBezTo>
                      <a:pt x="1185" y="791"/>
                      <a:pt x="578" y="1551"/>
                      <a:pt x="0" y="2341"/>
                    </a:cubicBezTo>
                    <a:lnTo>
                      <a:pt x="5410" y="2341"/>
                    </a:lnTo>
                    <a:cubicBezTo>
                      <a:pt x="5866" y="1581"/>
                      <a:pt x="6322" y="791"/>
                      <a:pt x="6717"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9"/>
              <p:cNvSpPr/>
              <p:nvPr/>
            </p:nvSpPr>
            <p:spPr>
              <a:xfrm>
                <a:off x="3947150" y="4135600"/>
                <a:ext cx="151250" cy="58550"/>
              </a:xfrm>
              <a:custGeom>
                <a:rect b="b" l="l" r="r" t="t"/>
                <a:pathLst>
                  <a:path extrusionOk="0" h="2342" w="6050">
                    <a:moveTo>
                      <a:pt x="1307" y="1"/>
                    </a:moveTo>
                    <a:cubicBezTo>
                      <a:pt x="882" y="791"/>
                      <a:pt x="426" y="1551"/>
                      <a:pt x="0" y="2341"/>
                    </a:cubicBezTo>
                    <a:lnTo>
                      <a:pt x="5289" y="2341"/>
                    </a:lnTo>
                    <a:cubicBezTo>
                      <a:pt x="5563" y="1581"/>
                      <a:pt x="5836" y="791"/>
                      <a:pt x="6049"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9"/>
              <p:cNvSpPr/>
              <p:nvPr/>
            </p:nvSpPr>
            <p:spPr>
              <a:xfrm>
                <a:off x="4119650" y="4135600"/>
                <a:ext cx="131475" cy="58550"/>
              </a:xfrm>
              <a:custGeom>
                <a:rect b="b" l="l" r="r" t="t"/>
                <a:pathLst>
                  <a:path extrusionOk="0" h="2342" w="5259">
                    <a:moveTo>
                      <a:pt x="760" y="1"/>
                    </a:moveTo>
                    <a:cubicBezTo>
                      <a:pt x="487" y="791"/>
                      <a:pt x="243" y="1551"/>
                      <a:pt x="0" y="2341"/>
                    </a:cubicBezTo>
                    <a:lnTo>
                      <a:pt x="5016" y="2341"/>
                    </a:lnTo>
                    <a:cubicBezTo>
                      <a:pt x="5076" y="1551"/>
                      <a:pt x="5198" y="791"/>
                      <a:pt x="5259"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9"/>
              <p:cNvSpPr/>
              <p:nvPr/>
            </p:nvSpPr>
            <p:spPr>
              <a:xfrm>
                <a:off x="4283025" y="4135600"/>
                <a:ext cx="118575" cy="58550"/>
              </a:xfrm>
              <a:custGeom>
                <a:rect b="b" l="l" r="r" t="t"/>
                <a:pathLst>
                  <a:path extrusionOk="0" h="2342" w="4743">
                    <a:moveTo>
                      <a:pt x="243" y="1"/>
                    </a:moveTo>
                    <a:cubicBezTo>
                      <a:pt x="183" y="791"/>
                      <a:pt x="61" y="1551"/>
                      <a:pt x="0" y="2341"/>
                    </a:cubicBezTo>
                    <a:lnTo>
                      <a:pt x="4620" y="2341"/>
                    </a:lnTo>
                    <a:cubicBezTo>
                      <a:pt x="4651" y="1551"/>
                      <a:pt x="4712" y="791"/>
                      <a:pt x="4742"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9"/>
              <p:cNvSpPr/>
              <p:nvPr/>
            </p:nvSpPr>
            <p:spPr>
              <a:xfrm>
                <a:off x="4435750" y="4135600"/>
                <a:ext cx="114775" cy="58550"/>
              </a:xfrm>
              <a:custGeom>
                <a:rect b="b" l="l" r="r" t="t"/>
                <a:pathLst>
                  <a:path extrusionOk="0" h="2342" w="4591">
                    <a:moveTo>
                      <a:pt x="153" y="1"/>
                    </a:moveTo>
                    <a:cubicBezTo>
                      <a:pt x="122" y="791"/>
                      <a:pt x="31" y="1551"/>
                      <a:pt x="1" y="2341"/>
                    </a:cubicBezTo>
                    <a:lnTo>
                      <a:pt x="4591" y="2341"/>
                    </a:lnTo>
                    <a:lnTo>
                      <a:pt x="4591" y="1"/>
                    </a:ln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9"/>
              <p:cNvSpPr/>
              <p:nvPr/>
            </p:nvSpPr>
            <p:spPr>
              <a:xfrm>
                <a:off x="5548250" y="3936525"/>
                <a:ext cx="130725" cy="55500"/>
              </a:xfrm>
              <a:custGeom>
                <a:rect b="b" l="l" r="r" t="t"/>
                <a:pathLst>
                  <a:path extrusionOk="0" h="2220" w="5229">
                    <a:moveTo>
                      <a:pt x="0" y="0"/>
                    </a:moveTo>
                    <a:cubicBezTo>
                      <a:pt x="456" y="730"/>
                      <a:pt x="912" y="1459"/>
                      <a:pt x="1398" y="2219"/>
                    </a:cubicBezTo>
                    <a:lnTo>
                      <a:pt x="5228" y="2219"/>
                    </a:lnTo>
                    <a:cubicBezTo>
                      <a:pt x="4651" y="1459"/>
                      <a:pt x="4043" y="730"/>
                      <a:pt x="3404" y="0"/>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9"/>
              <p:cNvSpPr/>
              <p:nvPr/>
            </p:nvSpPr>
            <p:spPr>
              <a:xfrm>
                <a:off x="5172850" y="3936525"/>
                <a:ext cx="96525" cy="55500"/>
              </a:xfrm>
              <a:custGeom>
                <a:rect b="b" l="l" r="r" t="t"/>
                <a:pathLst>
                  <a:path extrusionOk="0" h="2220" w="3861">
                    <a:moveTo>
                      <a:pt x="1" y="0"/>
                    </a:moveTo>
                    <a:cubicBezTo>
                      <a:pt x="183" y="730"/>
                      <a:pt x="335" y="1459"/>
                      <a:pt x="457" y="2219"/>
                    </a:cubicBezTo>
                    <a:lnTo>
                      <a:pt x="3861" y="2219"/>
                    </a:lnTo>
                    <a:cubicBezTo>
                      <a:pt x="3648" y="1459"/>
                      <a:pt x="3375" y="730"/>
                      <a:pt x="3071" y="0"/>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9"/>
              <p:cNvSpPr/>
              <p:nvPr/>
            </p:nvSpPr>
            <p:spPr>
              <a:xfrm>
                <a:off x="5045950" y="3936525"/>
                <a:ext cx="100325" cy="55500"/>
              </a:xfrm>
              <a:custGeom>
                <a:rect b="b" l="l" r="r" t="t"/>
                <a:pathLst>
                  <a:path extrusionOk="0" h="2220" w="4013">
                    <a:moveTo>
                      <a:pt x="31" y="0"/>
                    </a:moveTo>
                    <a:lnTo>
                      <a:pt x="1" y="2219"/>
                    </a:lnTo>
                    <a:lnTo>
                      <a:pt x="4013" y="2219"/>
                    </a:lnTo>
                    <a:cubicBezTo>
                      <a:pt x="3861" y="1459"/>
                      <a:pt x="3709" y="730"/>
                      <a:pt x="3527" y="0"/>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9"/>
              <p:cNvSpPr/>
              <p:nvPr/>
            </p:nvSpPr>
            <p:spPr>
              <a:xfrm>
                <a:off x="4745025" y="3936525"/>
                <a:ext cx="123150" cy="55500"/>
              </a:xfrm>
              <a:custGeom>
                <a:rect b="b" l="l" r="r" t="t"/>
                <a:pathLst>
                  <a:path extrusionOk="0" h="2220" w="4926">
                    <a:moveTo>
                      <a:pt x="1" y="0"/>
                    </a:moveTo>
                    <a:lnTo>
                      <a:pt x="1" y="2219"/>
                    </a:lnTo>
                    <a:lnTo>
                      <a:pt x="4925" y="2219"/>
                    </a:lnTo>
                    <a:lnTo>
                      <a:pt x="4925" y="0"/>
                    </a:ln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9"/>
              <p:cNvSpPr/>
              <p:nvPr/>
            </p:nvSpPr>
            <p:spPr>
              <a:xfrm>
                <a:off x="4904625" y="3936525"/>
                <a:ext cx="104125" cy="55500"/>
              </a:xfrm>
              <a:custGeom>
                <a:rect b="b" l="l" r="r" t="t"/>
                <a:pathLst>
                  <a:path extrusionOk="0" h="2220" w="4165">
                    <a:moveTo>
                      <a:pt x="61" y="0"/>
                    </a:moveTo>
                    <a:cubicBezTo>
                      <a:pt x="61" y="730"/>
                      <a:pt x="61" y="1459"/>
                      <a:pt x="0" y="2219"/>
                    </a:cubicBezTo>
                    <a:lnTo>
                      <a:pt x="4164" y="2219"/>
                    </a:lnTo>
                    <a:lnTo>
                      <a:pt x="4164" y="0"/>
                    </a:ln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9"/>
              <p:cNvSpPr/>
              <p:nvPr/>
            </p:nvSpPr>
            <p:spPr>
              <a:xfrm>
                <a:off x="5290650" y="3936525"/>
                <a:ext cx="107925" cy="55500"/>
              </a:xfrm>
              <a:custGeom>
                <a:rect b="b" l="l" r="r" t="t"/>
                <a:pathLst>
                  <a:path extrusionOk="0" h="2220" w="4317">
                    <a:moveTo>
                      <a:pt x="0" y="0"/>
                    </a:moveTo>
                    <a:cubicBezTo>
                      <a:pt x="274" y="730"/>
                      <a:pt x="517" y="1459"/>
                      <a:pt x="760" y="2219"/>
                    </a:cubicBezTo>
                    <a:lnTo>
                      <a:pt x="4316" y="2219"/>
                    </a:lnTo>
                    <a:cubicBezTo>
                      <a:pt x="3951" y="1459"/>
                      <a:pt x="3617" y="730"/>
                      <a:pt x="3222" y="0"/>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9"/>
              <p:cNvSpPr/>
              <p:nvPr/>
            </p:nvSpPr>
            <p:spPr>
              <a:xfrm>
                <a:off x="5413750" y="3936525"/>
                <a:ext cx="124650" cy="55500"/>
              </a:xfrm>
              <a:custGeom>
                <a:rect b="b" l="l" r="r" t="t"/>
                <a:pathLst>
                  <a:path extrusionOk="0" h="2220" w="4986">
                    <a:moveTo>
                      <a:pt x="0" y="0"/>
                    </a:moveTo>
                    <a:cubicBezTo>
                      <a:pt x="334" y="730"/>
                      <a:pt x="730" y="1459"/>
                      <a:pt x="1155" y="2219"/>
                    </a:cubicBezTo>
                    <a:lnTo>
                      <a:pt x="4985" y="2219"/>
                    </a:lnTo>
                    <a:cubicBezTo>
                      <a:pt x="4529" y="1490"/>
                      <a:pt x="4073" y="760"/>
                      <a:pt x="3617" y="0"/>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9"/>
              <p:cNvSpPr/>
              <p:nvPr/>
            </p:nvSpPr>
            <p:spPr>
              <a:xfrm>
                <a:off x="5612075" y="4033775"/>
                <a:ext cx="143650" cy="54750"/>
              </a:xfrm>
              <a:custGeom>
                <a:rect b="b" l="l" r="r" t="t"/>
                <a:pathLst>
                  <a:path extrusionOk="0" h="2190" w="5746">
                    <a:moveTo>
                      <a:pt x="0" y="1"/>
                    </a:moveTo>
                    <a:cubicBezTo>
                      <a:pt x="548" y="730"/>
                      <a:pt x="1095" y="1429"/>
                      <a:pt x="1611" y="2189"/>
                    </a:cubicBezTo>
                    <a:lnTo>
                      <a:pt x="5745" y="2189"/>
                    </a:lnTo>
                    <a:cubicBezTo>
                      <a:pt x="5198" y="1490"/>
                      <a:pt x="4560" y="730"/>
                      <a:pt x="4013"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9"/>
              <p:cNvSpPr/>
              <p:nvPr/>
            </p:nvSpPr>
            <p:spPr>
              <a:xfrm>
                <a:off x="5324075" y="4033775"/>
                <a:ext cx="125400" cy="54750"/>
              </a:xfrm>
              <a:custGeom>
                <a:rect b="b" l="l" r="r" t="t"/>
                <a:pathLst>
                  <a:path extrusionOk="0" h="2190" w="5016">
                    <a:moveTo>
                      <a:pt x="0" y="1"/>
                    </a:moveTo>
                    <a:cubicBezTo>
                      <a:pt x="213" y="730"/>
                      <a:pt x="456" y="1429"/>
                      <a:pt x="669" y="2189"/>
                    </a:cubicBezTo>
                    <a:lnTo>
                      <a:pt x="5016" y="2189"/>
                    </a:lnTo>
                    <a:cubicBezTo>
                      <a:pt x="4621" y="1429"/>
                      <a:pt x="4256" y="730"/>
                      <a:pt x="3861"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9"/>
              <p:cNvSpPr/>
              <p:nvPr/>
            </p:nvSpPr>
            <p:spPr>
              <a:xfrm>
                <a:off x="5191100" y="4033775"/>
                <a:ext cx="110950" cy="54750"/>
              </a:xfrm>
              <a:custGeom>
                <a:rect b="b" l="l" r="r" t="t"/>
                <a:pathLst>
                  <a:path extrusionOk="0" h="2190" w="4438">
                    <a:moveTo>
                      <a:pt x="0" y="1"/>
                    </a:moveTo>
                    <a:cubicBezTo>
                      <a:pt x="91" y="730"/>
                      <a:pt x="183" y="1429"/>
                      <a:pt x="274" y="2189"/>
                    </a:cubicBezTo>
                    <a:lnTo>
                      <a:pt x="4438" y="2189"/>
                    </a:lnTo>
                    <a:cubicBezTo>
                      <a:pt x="4164" y="1429"/>
                      <a:pt x="3921" y="730"/>
                      <a:pt x="3708"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9"/>
              <p:cNvSpPr/>
              <p:nvPr/>
            </p:nvSpPr>
            <p:spPr>
              <a:xfrm>
                <a:off x="5047475" y="4033775"/>
                <a:ext cx="112475" cy="54750"/>
              </a:xfrm>
              <a:custGeom>
                <a:rect b="b" l="l" r="r" t="t"/>
                <a:pathLst>
                  <a:path extrusionOk="0" h="2190" w="4499">
                    <a:moveTo>
                      <a:pt x="0" y="1"/>
                    </a:moveTo>
                    <a:cubicBezTo>
                      <a:pt x="31" y="730"/>
                      <a:pt x="61" y="1429"/>
                      <a:pt x="92" y="2189"/>
                    </a:cubicBezTo>
                    <a:lnTo>
                      <a:pt x="4499" y="2189"/>
                    </a:lnTo>
                    <a:cubicBezTo>
                      <a:pt x="4408" y="1429"/>
                      <a:pt x="4317" y="730"/>
                      <a:pt x="4225"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9"/>
              <p:cNvSpPr/>
              <p:nvPr/>
            </p:nvSpPr>
            <p:spPr>
              <a:xfrm>
                <a:off x="4904625" y="4033775"/>
                <a:ext cx="107925" cy="54750"/>
              </a:xfrm>
              <a:custGeom>
                <a:rect b="b" l="l" r="r" t="t"/>
                <a:pathLst>
                  <a:path extrusionOk="0" h="2190" w="4317">
                    <a:moveTo>
                      <a:pt x="0" y="1"/>
                    </a:moveTo>
                    <a:lnTo>
                      <a:pt x="0" y="2189"/>
                    </a:lnTo>
                    <a:lnTo>
                      <a:pt x="4316" y="2189"/>
                    </a:lnTo>
                    <a:cubicBezTo>
                      <a:pt x="4255" y="1429"/>
                      <a:pt x="4225" y="730"/>
                      <a:pt x="4195"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9"/>
              <p:cNvSpPr/>
              <p:nvPr/>
            </p:nvSpPr>
            <p:spPr>
              <a:xfrm>
                <a:off x="4745025" y="4033775"/>
                <a:ext cx="121625" cy="54750"/>
              </a:xfrm>
              <a:custGeom>
                <a:rect b="b" l="l" r="r" t="t"/>
                <a:pathLst>
                  <a:path extrusionOk="0" h="2190" w="4865">
                    <a:moveTo>
                      <a:pt x="1" y="1"/>
                    </a:moveTo>
                    <a:lnTo>
                      <a:pt x="1" y="2189"/>
                    </a:lnTo>
                    <a:lnTo>
                      <a:pt x="4864" y="2189"/>
                    </a:lnTo>
                    <a:lnTo>
                      <a:pt x="4864" y="1"/>
                    </a:ln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9"/>
              <p:cNvSpPr/>
              <p:nvPr/>
            </p:nvSpPr>
            <p:spPr>
              <a:xfrm>
                <a:off x="5463125" y="4033775"/>
                <a:ext cx="142900" cy="54750"/>
              </a:xfrm>
              <a:custGeom>
                <a:rect b="b" l="l" r="r" t="t"/>
                <a:pathLst>
                  <a:path extrusionOk="0" h="2190" w="5716">
                    <a:moveTo>
                      <a:pt x="1" y="1"/>
                    </a:moveTo>
                    <a:cubicBezTo>
                      <a:pt x="396" y="730"/>
                      <a:pt x="761" y="1429"/>
                      <a:pt x="1186" y="2189"/>
                    </a:cubicBezTo>
                    <a:lnTo>
                      <a:pt x="5715" y="2189"/>
                    </a:lnTo>
                    <a:cubicBezTo>
                      <a:pt x="5138" y="1490"/>
                      <a:pt x="4651" y="730"/>
                      <a:pt x="4104"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9"/>
              <p:cNvSpPr/>
              <p:nvPr/>
            </p:nvSpPr>
            <p:spPr>
              <a:xfrm>
                <a:off x="5688050" y="4135600"/>
                <a:ext cx="164175" cy="58550"/>
              </a:xfrm>
              <a:custGeom>
                <a:rect b="b" l="l" r="r" t="t"/>
                <a:pathLst>
                  <a:path extrusionOk="0" h="2342" w="6567">
                    <a:moveTo>
                      <a:pt x="1" y="1"/>
                    </a:moveTo>
                    <a:cubicBezTo>
                      <a:pt x="639" y="791"/>
                      <a:pt x="1247" y="1551"/>
                      <a:pt x="1855" y="2341"/>
                    </a:cubicBezTo>
                    <a:lnTo>
                      <a:pt x="6566" y="2341"/>
                    </a:lnTo>
                    <a:cubicBezTo>
                      <a:pt x="6019" y="1825"/>
                      <a:pt x="5472" y="1277"/>
                      <a:pt x="4986" y="700"/>
                    </a:cubicBezTo>
                    <a:cubicBezTo>
                      <a:pt x="4773" y="487"/>
                      <a:pt x="4560" y="214"/>
                      <a:pt x="4348"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9"/>
              <p:cNvSpPr/>
              <p:nvPr/>
            </p:nvSpPr>
            <p:spPr>
              <a:xfrm>
                <a:off x="5518600" y="4135600"/>
                <a:ext cx="167975" cy="58550"/>
              </a:xfrm>
              <a:custGeom>
                <a:rect b="b" l="l" r="r" t="t"/>
                <a:pathLst>
                  <a:path extrusionOk="0" h="2342" w="6719">
                    <a:moveTo>
                      <a:pt x="1" y="1"/>
                    </a:moveTo>
                    <a:cubicBezTo>
                      <a:pt x="426" y="791"/>
                      <a:pt x="882" y="1581"/>
                      <a:pt x="1338" y="2341"/>
                    </a:cubicBezTo>
                    <a:lnTo>
                      <a:pt x="6718" y="2341"/>
                    </a:lnTo>
                    <a:cubicBezTo>
                      <a:pt x="6141" y="1551"/>
                      <a:pt x="5533" y="791"/>
                      <a:pt x="4925"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9"/>
              <p:cNvSpPr/>
              <p:nvPr/>
            </p:nvSpPr>
            <p:spPr>
              <a:xfrm>
                <a:off x="5356000" y="4135600"/>
                <a:ext cx="151225" cy="58550"/>
              </a:xfrm>
              <a:custGeom>
                <a:rect b="b" l="l" r="r" t="t"/>
                <a:pathLst>
                  <a:path extrusionOk="0" h="2342" w="6049">
                    <a:moveTo>
                      <a:pt x="0" y="1"/>
                    </a:moveTo>
                    <a:cubicBezTo>
                      <a:pt x="274" y="791"/>
                      <a:pt x="547" y="1581"/>
                      <a:pt x="760" y="2341"/>
                    </a:cubicBezTo>
                    <a:lnTo>
                      <a:pt x="6049" y="2341"/>
                    </a:lnTo>
                    <a:cubicBezTo>
                      <a:pt x="5623" y="1551"/>
                      <a:pt x="5167" y="791"/>
                      <a:pt x="4742"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9"/>
              <p:cNvSpPr/>
              <p:nvPr/>
            </p:nvSpPr>
            <p:spPr>
              <a:xfrm>
                <a:off x="5203250" y="4135600"/>
                <a:ext cx="132250" cy="58550"/>
              </a:xfrm>
              <a:custGeom>
                <a:rect b="b" l="l" r="r" t="t"/>
                <a:pathLst>
                  <a:path extrusionOk="0" h="2342" w="5290">
                    <a:moveTo>
                      <a:pt x="1" y="1"/>
                    </a:moveTo>
                    <a:cubicBezTo>
                      <a:pt x="122" y="791"/>
                      <a:pt x="183" y="1551"/>
                      <a:pt x="274" y="2341"/>
                    </a:cubicBezTo>
                    <a:lnTo>
                      <a:pt x="5289" y="2341"/>
                    </a:lnTo>
                    <a:cubicBezTo>
                      <a:pt x="5016" y="1551"/>
                      <a:pt x="4773" y="791"/>
                      <a:pt x="4529"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9"/>
              <p:cNvSpPr/>
              <p:nvPr/>
            </p:nvSpPr>
            <p:spPr>
              <a:xfrm>
                <a:off x="5052800" y="4135600"/>
                <a:ext cx="119325" cy="58550"/>
              </a:xfrm>
              <a:custGeom>
                <a:rect b="b" l="l" r="r" t="t"/>
                <a:pathLst>
                  <a:path extrusionOk="0" h="2342" w="4773">
                    <a:moveTo>
                      <a:pt x="0" y="1"/>
                    </a:moveTo>
                    <a:cubicBezTo>
                      <a:pt x="61" y="791"/>
                      <a:pt x="122" y="1551"/>
                      <a:pt x="122" y="2341"/>
                    </a:cubicBezTo>
                    <a:lnTo>
                      <a:pt x="4772" y="2341"/>
                    </a:lnTo>
                    <a:cubicBezTo>
                      <a:pt x="4681" y="1551"/>
                      <a:pt x="4560" y="791"/>
                      <a:pt x="4499"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9"/>
              <p:cNvSpPr/>
              <p:nvPr/>
            </p:nvSpPr>
            <p:spPr>
              <a:xfrm>
                <a:off x="4903850" y="4135600"/>
                <a:ext cx="116300" cy="58550"/>
              </a:xfrm>
              <a:custGeom>
                <a:rect b="b" l="l" r="r" t="t"/>
                <a:pathLst>
                  <a:path extrusionOk="0" h="2342" w="4652">
                    <a:moveTo>
                      <a:pt x="31" y="1"/>
                    </a:moveTo>
                    <a:cubicBezTo>
                      <a:pt x="1" y="791"/>
                      <a:pt x="1" y="1551"/>
                      <a:pt x="31" y="2341"/>
                    </a:cubicBezTo>
                    <a:lnTo>
                      <a:pt x="4651" y="2341"/>
                    </a:lnTo>
                    <a:cubicBezTo>
                      <a:pt x="4590" y="1551"/>
                      <a:pt x="4530" y="791"/>
                      <a:pt x="4499"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9"/>
              <p:cNvSpPr/>
              <p:nvPr/>
            </p:nvSpPr>
            <p:spPr>
              <a:xfrm>
                <a:off x="4580900" y="4135600"/>
                <a:ext cx="288775" cy="58550"/>
              </a:xfrm>
              <a:custGeom>
                <a:rect b="b" l="l" r="r" t="t"/>
                <a:pathLst>
                  <a:path extrusionOk="0" h="2342" w="11551">
                    <a:moveTo>
                      <a:pt x="0" y="1"/>
                    </a:moveTo>
                    <a:lnTo>
                      <a:pt x="0" y="2341"/>
                    </a:lnTo>
                    <a:lnTo>
                      <a:pt x="11551" y="2341"/>
                    </a:lnTo>
                    <a:lnTo>
                      <a:pt x="11551" y="1"/>
                    </a:ln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9"/>
              <p:cNvSpPr/>
              <p:nvPr/>
            </p:nvSpPr>
            <p:spPr>
              <a:xfrm>
                <a:off x="3832400" y="2798200"/>
                <a:ext cx="1763750" cy="1006875"/>
              </a:xfrm>
              <a:custGeom>
                <a:rect b="b" l="l" r="r" t="t"/>
                <a:pathLst>
                  <a:path extrusionOk="0" h="40275" w="70550">
                    <a:moveTo>
                      <a:pt x="1" y="1"/>
                    </a:moveTo>
                    <a:lnTo>
                      <a:pt x="1" y="40275"/>
                    </a:lnTo>
                    <a:lnTo>
                      <a:pt x="70549" y="40275"/>
                    </a:lnTo>
                    <a:lnTo>
                      <a:pt x="705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9"/>
              <p:cNvSpPr/>
              <p:nvPr/>
            </p:nvSpPr>
            <p:spPr>
              <a:xfrm>
                <a:off x="4024650" y="2735075"/>
                <a:ext cx="307800" cy="283900"/>
              </a:xfrm>
              <a:custGeom>
                <a:rect b="b" l="l" r="r" t="t"/>
                <a:pathLst>
                  <a:path extrusionOk="0" h="11356" w="12312">
                    <a:moveTo>
                      <a:pt x="11076" y="0"/>
                    </a:moveTo>
                    <a:cubicBezTo>
                      <a:pt x="10993" y="0"/>
                      <a:pt x="10943" y="3"/>
                      <a:pt x="10943" y="3"/>
                    </a:cubicBezTo>
                    <a:cubicBezTo>
                      <a:pt x="10670" y="611"/>
                      <a:pt x="9454" y="6720"/>
                      <a:pt x="9454" y="6720"/>
                    </a:cubicBezTo>
                    <a:cubicBezTo>
                      <a:pt x="9454" y="6720"/>
                      <a:pt x="2645" y="7663"/>
                      <a:pt x="1156" y="7663"/>
                    </a:cubicBezTo>
                    <a:cubicBezTo>
                      <a:pt x="1" y="7875"/>
                      <a:pt x="1308" y="11097"/>
                      <a:pt x="2372" y="11340"/>
                    </a:cubicBezTo>
                    <a:cubicBezTo>
                      <a:pt x="2423" y="11351"/>
                      <a:pt x="2489" y="11356"/>
                      <a:pt x="2568" y="11356"/>
                    </a:cubicBezTo>
                    <a:cubicBezTo>
                      <a:pt x="4113" y="11356"/>
                      <a:pt x="10591" y="9460"/>
                      <a:pt x="11430" y="8939"/>
                    </a:cubicBezTo>
                    <a:cubicBezTo>
                      <a:pt x="12311" y="8362"/>
                      <a:pt x="12068" y="1735"/>
                      <a:pt x="12068" y="124"/>
                    </a:cubicBezTo>
                    <a:cubicBezTo>
                      <a:pt x="11699" y="16"/>
                      <a:pt x="11283" y="0"/>
                      <a:pt x="110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9"/>
              <p:cNvSpPr/>
              <p:nvPr/>
            </p:nvSpPr>
            <p:spPr>
              <a:xfrm>
                <a:off x="4224500" y="3941825"/>
                <a:ext cx="175700" cy="45675"/>
              </a:xfrm>
              <a:custGeom>
                <a:rect b="b" l="l" r="r" t="t"/>
                <a:pathLst>
                  <a:path extrusionOk="0" h="1827" w="7028">
                    <a:moveTo>
                      <a:pt x="1217" y="1"/>
                    </a:moveTo>
                    <a:cubicBezTo>
                      <a:pt x="1217" y="1"/>
                      <a:pt x="1" y="1369"/>
                      <a:pt x="1126" y="1460"/>
                    </a:cubicBezTo>
                    <a:cubicBezTo>
                      <a:pt x="1805" y="1538"/>
                      <a:pt x="4074" y="1826"/>
                      <a:pt x="5576" y="1826"/>
                    </a:cubicBezTo>
                    <a:cubicBezTo>
                      <a:pt x="6424" y="1826"/>
                      <a:pt x="7027" y="1734"/>
                      <a:pt x="6961" y="1460"/>
                    </a:cubicBezTo>
                    <a:cubicBezTo>
                      <a:pt x="6749" y="700"/>
                      <a:pt x="1217" y="1"/>
                      <a:pt x="12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9"/>
              <p:cNvSpPr/>
              <p:nvPr/>
            </p:nvSpPr>
            <p:spPr>
              <a:xfrm>
                <a:off x="3891675" y="3948800"/>
                <a:ext cx="104750" cy="75175"/>
              </a:xfrm>
              <a:custGeom>
                <a:rect b="b" l="l" r="r" t="t"/>
                <a:pathLst>
                  <a:path extrusionOk="0" h="3007" w="4190">
                    <a:moveTo>
                      <a:pt x="3606" y="1"/>
                    </a:moveTo>
                    <a:cubicBezTo>
                      <a:pt x="2833" y="1"/>
                      <a:pt x="1216" y="1546"/>
                      <a:pt x="1216" y="1546"/>
                    </a:cubicBezTo>
                    <a:cubicBezTo>
                      <a:pt x="1216" y="1546"/>
                      <a:pt x="1" y="2944"/>
                      <a:pt x="1095" y="3005"/>
                    </a:cubicBezTo>
                    <a:cubicBezTo>
                      <a:pt x="1120" y="3006"/>
                      <a:pt x="1146" y="3007"/>
                      <a:pt x="1172" y="3007"/>
                    </a:cubicBezTo>
                    <a:cubicBezTo>
                      <a:pt x="2696" y="3007"/>
                      <a:pt x="4190" y="386"/>
                      <a:pt x="3861" y="87"/>
                    </a:cubicBezTo>
                    <a:cubicBezTo>
                      <a:pt x="3794" y="27"/>
                      <a:pt x="3707" y="1"/>
                      <a:pt x="36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9"/>
              <p:cNvSpPr/>
              <p:nvPr/>
            </p:nvSpPr>
            <p:spPr>
              <a:xfrm>
                <a:off x="3910675" y="3308100"/>
                <a:ext cx="487875" cy="700150"/>
              </a:xfrm>
              <a:custGeom>
                <a:rect b="b" l="l" r="r" t="t"/>
                <a:pathLst>
                  <a:path extrusionOk="0" h="28006" w="19515">
                    <a:moveTo>
                      <a:pt x="1247" y="0"/>
                    </a:moveTo>
                    <a:cubicBezTo>
                      <a:pt x="1247" y="0"/>
                      <a:pt x="0" y="27660"/>
                      <a:pt x="0" y="27842"/>
                    </a:cubicBezTo>
                    <a:cubicBezTo>
                      <a:pt x="0" y="27931"/>
                      <a:pt x="283" y="28006"/>
                      <a:pt x="597" y="28006"/>
                    </a:cubicBezTo>
                    <a:cubicBezTo>
                      <a:pt x="926" y="28006"/>
                      <a:pt x="1290" y="27924"/>
                      <a:pt x="1399" y="27690"/>
                    </a:cubicBezTo>
                    <a:cubicBezTo>
                      <a:pt x="2037" y="25289"/>
                      <a:pt x="6414" y="5836"/>
                      <a:pt x="6414" y="5836"/>
                    </a:cubicBezTo>
                    <a:lnTo>
                      <a:pt x="8177" y="6079"/>
                    </a:lnTo>
                    <a:lnTo>
                      <a:pt x="15289" y="12341"/>
                    </a:lnTo>
                    <a:cubicBezTo>
                      <a:pt x="15289" y="12341"/>
                      <a:pt x="13557" y="24955"/>
                      <a:pt x="13618" y="25411"/>
                    </a:cubicBezTo>
                    <a:cubicBezTo>
                      <a:pt x="13651" y="25660"/>
                      <a:pt x="14138" y="25782"/>
                      <a:pt x="14593" y="25782"/>
                    </a:cubicBezTo>
                    <a:cubicBezTo>
                      <a:pt x="14970" y="25782"/>
                      <a:pt x="15326" y="25698"/>
                      <a:pt x="15381" y="25532"/>
                    </a:cubicBezTo>
                    <a:cubicBezTo>
                      <a:pt x="15502" y="25137"/>
                      <a:pt x="19514" y="12067"/>
                      <a:pt x="19514" y="11277"/>
                    </a:cubicBezTo>
                    <a:cubicBezTo>
                      <a:pt x="19514" y="10487"/>
                      <a:pt x="10852" y="30"/>
                      <a:pt x="10852" y="30"/>
                    </a:cubicBezTo>
                    <a:lnTo>
                      <a:pt x="1247" y="30"/>
                    </a:lnTo>
                    <a:lnTo>
                      <a:pt x="12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9"/>
              <p:cNvSpPr/>
              <p:nvPr/>
            </p:nvSpPr>
            <p:spPr>
              <a:xfrm>
                <a:off x="3928150" y="2670675"/>
                <a:ext cx="237275" cy="257600"/>
              </a:xfrm>
              <a:custGeom>
                <a:rect b="b" l="l" r="r" t="t"/>
                <a:pathLst>
                  <a:path extrusionOk="0" h="10304" w="9491">
                    <a:moveTo>
                      <a:pt x="3634" y="1"/>
                    </a:moveTo>
                    <a:cubicBezTo>
                      <a:pt x="1872" y="1"/>
                      <a:pt x="1" y="994"/>
                      <a:pt x="1" y="3308"/>
                    </a:cubicBezTo>
                    <a:cubicBezTo>
                      <a:pt x="1" y="5406"/>
                      <a:pt x="2189" y="7716"/>
                      <a:pt x="3405" y="8050"/>
                    </a:cubicBezTo>
                    <a:cubicBezTo>
                      <a:pt x="3648" y="8141"/>
                      <a:pt x="3253" y="9296"/>
                      <a:pt x="3131" y="9874"/>
                    </a:cubicBezTo>
                    <a:cubicBezTo>
                      <a:pt x="3058" y="10152"/>
                      <a:pt x="3565" y="10304"/>
                      <a:pt x="4137" y="10304"/>
                    </a:cubicBezTo>
                    <a:cubicBezTo>
                      <a:pt x="4750" y="10304"/>
                      <a:pt x="5437" y="10130"/>
                      <a:pt x="5563" y="9752"/>
                    </a:cubicBezTo>
                    <a:cubicBezTo>
                      <a:pt x="5745" y="9053"/>
                      <a:pt x="5897" y="8050"/>
                      <a:pt x="6080" y="8020"/>
                    </a:cubicBezTo>
                    <a:cubicBezTo>
                      <a:pt x="7204" y="8020"/>
                      <a:pt x="7751" y="7716"/>
                      <a:pt x="8055" y="7138"/>
                    </a:cubicBezTo>
                    <a:cubicBezTo>
                      <a:pt x="8329" y="6652"/>
                      <a:pt x="8481" y="6105"/>
                      <a:pt x="8177" y="4950"/>
                    </a:cubicBezTo>
                    <a:lnTo>
                      <a:pt x="8177" y="4950"/>
                    </a:lnTo>
                    <a:cubicBezTo>
                      <a:pt x="8195" y="4953"/>
                      <a:pt x="8216" y="4955"/>
                      <a:pt x="8238" y="4955"/>
                    </a:cubicBezTo>
                    <a:cubicBezTo>
                      <a:pt x="8618" y="4955"/>
                      <a:pt x="9491" y="4489"/>
                      <a:pt x="9089" y="4403"/>
                    </a:cubicBezTo>
                    <a:cubicBezTo>
                      <a:pt x="7873" y="4190"/>
                      <a:pt x="7387" y="3369"/>
                      <a:pt x="7052" y="2883"/>
                    </a:cubicBezTo>
                    <a:cubicBezTo>
                      <a:pt x="6688" y="1667"/>
                      <a:pt x="5897" y="603"/>
                      <a:pt x="5077" y="238"/>
                    </a:cubicBezTo>
                    <a:cubicBezTo>
                      <a:pt x="4636" y="82"/>
                      <a:pt x="4139" y="1"/>
                      <a:pt x="36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9"/>
              <p:cNvSpPr/>
              <p:nvPr/>
            </p:nvSpPr>
            <p:spPr>
              <a:xfrm>
                <a:off x="3893200" y="2898375"/>
                <a:ext cx="333625" cy="468250"/>
              </a:xfrm>
              <a:custGeom>
                <a:rect b="b" l="l" r="r" t="t"/>
                <a:pathLst>
                  <a:path extrusionOk="0" h="18730" w="13345">
                    <a:moveTo>
                      <a:pt x="6449" y="1"/>
                    </a:moveTo>
                    <a:cubicBezTo>
                      <a:pt x="4923" y="1"/>
                      <a:pt x="3166" y="398"/>
                      <a:pt x="1368" y="1647"/>
                    </a:cubicBezTo>
                    <a:cubicBezTo>
                      <a:pt x="0" y="2103"/>
                      <a:pt x="122" y="9550"/>
                      <a:pt x="1399" y="17605"/>
                    </a:cubicBezTo>
                    <a:cubicBezTo>
                      <a:pt x="2523" y="18304"/>
                      <a:pt x="4978" y="18730"/>
                      <a:pt x="7265" y="18730"/>
                    </a:cubicBezTo>
                    <a:cubicBezTo>
                      <a:pt x="9552" y="18730"/>
                      <a:pt x="11672" y="18304"/>
                      <a:pt x="12128" y="17301"/>
                    </a:cubicBezTo>
                    <a:cubicBezTo>
                      <a:pt x="9271" y="10371"/>
                      <a:pt x="13344" y="1951"/>
                      <a:pt x="11216" y="1191"/>
                    </a:cubicBezTo>
                    <a:cubicBezTo>
                      <a:pt x="10748" y="1023"/>
                      <a:pt x="8896" y="1"/>
                      <a:pt x="64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9"/>
              <p:cNvSpPr/>
              <p:nvPr/>
            </p:nvSpPr>
            <p:spPr>
              <a:xfrm>
                <a:off x="3887875" y="2650100"/>
                <a:ext cx="214325" cy="219975"/>
              </a:xfrm>
              <a:custGeom>
                <a:rect b="b" l="l" r="r" t="t"/>
                <a:pathLst>
                  <a:path extrusionOk="0" h="8799" w="8573">
                    <a:moveTo>
                      <a:pt x="6562" y="1"/>
                    </a:moveTo>
                    <a:cubicBezTo>
                      <a:pt x="6416" y="1"/>
                      <a:pt x="6308" y="218"/>
                      <a:pt x="6323" y="514"/>
                    </a:cubicBezTo>
                    <a:cubicBezTo>
                      <a:pt x="5583" y="176"/>
                      <a:pt x="4888" y="22"/>
                      <a:pt x="4251" y="22"/>
                    </a:cubicBezTo>
                    <a:cubicBezTo>
                      <a:pt x="2086" y="22"/>
                      <a:pt x="593" y="1792"/>
                      <a:pt x="335" y="4071"/>
                    </a:cubicBezTo>
                    <a:cubicBezTo>
                      <a:pt x="1" y="7019"/>
                      <a:pt x="4043" y="8265"/>
                      <a:pt x="4256" y="8417"/>
                    </a:cubicBezTo>
                    <a:cubicBezTo>
                      <a:pt x="4415" y="8550"/>
                      <a:pt x="4319" y="8799"/>
                      <a:pt x="4738" y="8799"/>
                    </a:cubicBezTo>
                    <a:cubicBezTo>
                      <a:pt x="4799" y="8799"/>
                      <a:pt x="4871" y="8793"/>
                      <a:pt x="4955" y="8782"/>
                    </a:cubicBezTo>
                    <a:cubicBezTo>
                      <a:pt x="5685" y="8721"/>
                      <a:pt x="6627" y="8417"/>
                      <a:pt x="6870" y="7961"/>
                    </a:cubicBezTo>
                    <a:cubicBezTo>
                      <a:pt x="7083" y="7505"/>
                      <a:pt x="5563" y="5378"/>
                      <a:pt x="6718" y="4587"/>
                    </a:cubicBezTo>
                    <a:lnTo>
                      <a:pt x="6718" y="4587"/>
                    </a:lnTo>
                    <a:cubicBezTo>
                      <a:pt x="6933" y="4874"/>
                      <a:pt x="7167" y="5218"/>
                      <a:pt x="7494" y="5218"/>
                    </a:cubicBezTo>
                    <a:cubicBezTo>
                      <a:pt x="7583" y="5218"/>
                      <a:pt x="7678" y="5193"/>
                      <a:pt x="7782" y="5134"/>
                    </a:cubicBezTo>
                    <a:cubicBezTo>
                      <a:pt x="7995" y="5043"/>
                      <a:pt x="7144" y="4192"/>
                      <a:pt x="6992" y="3432"/>
                    </a:cubicBezTo>
                    <a:cubicBezTo>
                      <a:pt x="6863" y="2663"/>
                      <a:pt x="7233" y="1958"/>
                      <a:pt x="7662" y="1958"/>
                    </a:cubicBezTo>
                    <a:cubicBezTo>
                      <a:pt x="7742" y="1958"/>
                      <a:pt x="7823" y="1982"/>
                      <a:pt x="7903" y="2034"/>
                    </a:cubicBezTo>
                    <a:cubicBezTo>
                      <a:pt x="8572" y="1456"/>
                      <a:pt x="7812" y="1426"/>
                      <a:pt x="7812" y="1426"/>
                    </a:cubicBezTo>
                    <a:cubicBezTo>
                      <a:pt x="7889" y="809"/>
                      <a:pt x="7783" y="314"/>
                      <a:pt x="7555" y="314"/>
                    </a:cubicBezTo>
                    <a:cubicBezTo>
                      <a:pt x="7424" y="314"/>
                      <a:pt x="7252" y="479"/>
                      <a:pt x="7052" y="879"/>
                    </a:cubicBezTo>
                    <a:cubicBezTo>
                      <a:pt x="6912" y="240"/>
                      <a:pt x="6716" y="1"/>
                      <a:pt x="65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9"/>
              <p:cNvSpPr/>
              <p:nvPr/>
            </p:nvSpPr>
            <p:spPr>
              <a:xfrm>
                <a:off x="4473000" y="2779900"/>
                <a:ext cx="68400" cy="130025"/>
              </a:xfrm>
              <a:custGeom>
                <a:rect b="b" l="l" r="r" t="t"/>
                <a:pathLst>
                  <a:path extrusionOk="0" h="5201" w="2736">
                    <a:moveTo>
                      <a:pt x="2121" y="0"/>
                    </a:moveTo>
                    <a:cubicBezTo>
                      <a:pt x="1617" y="0"/>
                      <a:pt x="1728" y="1837"/>
                      <a:pt x="1520" y="2283"/>
                    </a:cubicBezTo>
                    <a:cubicBezTo>
                      <a:pt x="1307" y="2739"/>
                      <a:pt x="1155" y="2769"/>
                      <a:pt x="1003" y="2800"/>
                    </a:cubicBezTo>
                    <a:cubicBezTo>
                      <a:pt x="993" y="2802"/>
                      <a:pt x="984" y="2804"/>
                      <a:pt x="975" y="2804"/>
                    </a:cubicBezTo>
                    <a:cubicBezTo>
                      <a:pt x="720" y="2804"/>
                      <a:pt x="825" y="1637"/>
                      <a:pt x="424" y="1637"/>
                    </a:cubicBezTo>
                    <a:cubicBezTo>
                      <a:pt x="405" y="1637"/>
                      <a:pt x="386" y="1639"/>
                      <a:pt x="365" y="1645"/>
                    </a:cubicBezTo>
                    <a:cubicBezTo>
                      <a:pt x="91" y="1675"/>
                      <a:pt x="0" y="4897"/>
                      <a:pt x="0" y="4897"/>
                    </a:cubicBezTo>
                    <a:lnTo>
                      <a:pt x="547" y="5201"/>
                    </a:lnTo>
                    <a:cubicBezTo>
                      <a:pt x="1398" y="4562"/>
                      <a:pt x="2371" y="3377"/>
                      <a:pt x="2614" y="2860"/>
                    </a:cubicBezTo>
                    <a:cubicBezTo>
                      <a:pt x="2736" y="2009"/>
                      <a:pt x="2341" y="1219"/>
                      <a:pt x="2158" y="3"/>
                    </a:cubicBezTo>
                    <a:cubicBezTo>
                      <a:pt x="2146" y="1"/>
                      <a:pt x="2133" y="0"/>
                      <a:pt x="21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9"/>
              <p:cNvSpPr/>
              <p:nvPr/>
            </p:nvSpPr>
            <p:spPr>
              <a:xfrm>
                <a:off x="4136150" y="2894700"/>
                <a:ext cx="358150" cy="206425"/>
              </a:xfrm>
              <a:custGeom>
                <a:rect b="b" l="l" r="r" t="t"/>
                <a:pathLst>
                  <a:path extrusionOk="0" h="8257" w="14326">
                    <a:moveTo>
                      <a:pt x="13383" y="1"/>
                    </a:moveTo>
                    <a:cubicBezTo>
                      <a:pt x="12866" y="366"/>
                      <a:pt x="9006" y="4560"/>
                      <a:pt x="9006" y="4560"/>
                    </a:cubicBezTo>
                    <a:cubicBezTo>
                      <a:pt x="9006" y="4560"/>
                      <a:pt x="2897" y="2189"/>
                      <a:pt x="1650" y="1399"/>
                    </a:cubicBezTo>
                    <a:cubicBezTo>
                      <a:pt x="1575" y="1367"/>
                      <a:pt x="1501" y="1352"/>
                      <a:pt x="1431" y="1352"/>
                    </a:cubicBezTo>
                    <a:cubicBezTo>
                      <a:pt x="429" y="1352"/>
                      <a:pt x="0" y="4399"/>
                      <a:pt x="738" y="5138"/>
                    </a:cubicBezTo>
                    <a:cubicBezTo>
                      <a:pt x="1498" y="5898"/>
                      <a:pt x="8307" y="7843"/>
                      <a:pt x="9219" y="8238"/>
                    </a:cubicBezTo>
                    <a:cubicBezTo>
                      <a:pt x="9247" y="8251"/>
                      <a:pt x="9277" y="8257"/>
                      <a:pt x="9309" y="8257"/>
                    </a:cubicBezTo>
                    <a:cubicBezTo>
                      <a:pt x="10388" y="8257"/>
                      <a:pt x="14089" y="1607"/>
                      <a:pt x="14325" y="426"/>
                    </a:cubicBezTo>
                    <a:cubicBezTo>
                      <a:pt x="13961" y="1"/>
                      <a:pt x="13383" y="1"/>
                      <a:pt x="133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9"/>
              <p:cNvSpPr/>
              <p:nvPr/>
            </p:nvSpPr>
            <p:spPr>
              <a:xfrm>
                <a:off x="4691850" y="2541225"/>
                <a:ext cx="120075" cy="65875"/>
              </a:xfrm>
              <a:custGeom>
                <a:rect b="b" l="l" r="r" t="t"/>
                <a:pathLst>
                  <a:path extrusionOk="0" h="2635" w="4803">
                    <a:moveTo>
                      <a:pt x="4267" y="0"/>
                    </a:moveTo>
                    <a:cubicBezTo>
                      <a:pt x="3742" y="0"/>
                      <a:pt x="1518" y="416"/>
                      <a:pt x="1490" y="644"/>
                    </a:cubicBezTo>
                    <a:cubicBezTo>
                      <a:pt x="1459" y="1100"/>
                      <a:pt x="2675" y="887"/>
                      <a:pt x="2645" y="1161"/>
                    </a:cubicBezTo>
                    <a:cubicBezTo>
                      <a:pt x="2645" y="1252"/>
                      <a:pt x="2584" y="1404"/>
                      <a:pt x="2189" y="1647"/>
                    </a:cubicBezTo>
                    <a:cubicBezTo>
                      <a:pt x="1794" y="1860"/>
                      <a:pt x="0" y="1921"/>
                      <a:pt x="152" y="2407"/>
                    </a:cubicBezTo>
                    <a:cubicBezTo>
                      <a:pt x="1038" y="2455"/>
                      <a:pt x="1697" y="2635"/>
                      <a:pt x="2309" y="2635"/>
                    </a:cubicBezTo>
                    <a:cubicBezTo>
                      <a:pt x="2474" y="2635"/>
                      <a:pt x="2635" y="2622"/>
                      <a:pt x="2797" y="2590"/>
                    </a:cubicBezTo>
                    <a:cubicBezTo>
                      <a:pt x="3253" y="2377"/>
                      <a:pt x="4225" y="1374"/>
                      <a:pt x="4772" y="553"/>
                    </a:cubicBezTo>
                    <a:cubicBezTo>
                      <a:pt x="4803" y="553"/>
                      <a:pt x="4651" y="128"/>
                      <a:pt x="4347" y="6"/>
                    </a:cubicBezTo>
                    <a:cubicBezTo>
                      <a:pt x="4328" y="2"/>
                      <a:pt x="4301" y="0"/>
                      <a:pt x="42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9"/>
              <p:cNvSpPr/>
              <p:nvPr/>
            </p:nvSpPr>
            <p:spPr>
              <a:xfrm>
                <a:off x="4514800" y="2293525"/>
                <a:ext cx="59100" cy="39450"/>
              </a:xfrm>
              <a:custGeom>
                <a:rect b="b" l="l" r="r" t="t"/>
                <a:pathLst>
                  <a:path extrusionOk="0" h="1578" w="2364">
                    <a:moveTo>
                      <a:pt x="681" y="1"/>
                    </a:moveTo>
                    <a:cubicBezTo>
                      <a:pt x="506" y="1"/>
                      <a:pt x="376" y="55"/>
                      <a:pt x="334" y="187"/>
                    </a:cubicBezTo>
                    <a:cubicBezTo>
                      <a:pt x="152" y="795"/>
                      <a:pt x="0" y="1494"/>
                      <a:pt x="517" y="1555"/>
                    </a:cubicBezTo>
                    <a:cubicBezTo>
                      <a:pt x="586" y="1570"/>
                      <a:pt x="666" y="1578"/>
                      <a:pt x="753" y="1578"/>
                    </a:cubicBezTo>
                    <a:cubicBezTo>
                      <a:pt x="1359" y="1578"/>
                      <a:pt x="2314" y="1236"/>
                      <a:pt x="2340" y="917"/>
                    </a:cubicBezTo>
                    <a:cubicBezTo>
                      <a:pt x="2364" y="612"/>
                      <a:pt x="1268" y="1"/>
                      <a:pt x="6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 name="Google Shape;856;p39"/>
            <p:cNvGrpSpPr/>
            <p:nvPr/>
          </p:nvGrpSpPr>
          <p:grpSpPr>
            <a:xfrm flipH="1">
              <a:off x="5754775" y="1704388"/>
              <a:ext cx="688225" cy="627862"/>
              <a:chOff x="760050" y="2874625"/>
              <a:chExt cx="1485485" cy="1355487"/>
            </a:xfrm>
          </p:grpSpPr>
          <p:sp>
            <p:nvSpPr>
              <p:cNvPr id="857" name="Google Shape;857;p39"/>
              <p:cNvSpPr/>
              <p:nvPr/>
            </p:nvSpPr>
            <p:spPr>
              <a:xfrm>
                <a:off x="760050" y="2874625"/>
                <a:ext cx="1356230" cy="1355487"/>
              </a:xfrm>
              <a:custGeom>
                <a:rect b="b" l="l" r="r" t="t"/>
                <a:pathLst>
                  <a:path extrusionOk="0" h="60177" w="60210">
                    <a:moveTo>
                      <a:pt x="30055" y="0"/>
                    </a:moveTo>
                    <a:cubicBezTo>
                      <a:pt x="18347" y="0"/>
                      <a:pt x="8206" y="6672"/>
                      <a:pt x="3236" y="16479"/>
                    </a:cubicBezTo>
                    <a:cubicBezTo>
                      <a:pt x="1168" y="20548"/>
                      <a:pt x="0" y="25185"/>
                      <a:pt x="0" y="30089"/>
                    </a:cubicBezTo>
                    <a:cubicBezTo>
                      <a:pt x="0" y="32557"/>
                      <a:pt x="267" y="34925"/>
                      <a:pt x="868" y="37227"/>
                    </a:cubicBezTo>
                    <a:cubicBezTo>
                      <a:pt x="1335" y="39195"/>
                      <a:pt x="2035" y="41097"/>
                      <a:pt x="2869" y="42898"/>
                    </a:cubicBezTo>
                    <a:cubicBezTo>
                      <a:pt x="4070" y="45400"/>
                      <a:pt x="5604" y="47735"/>
                      <a:pt x="7406" y="49836"/>
                    </a:cubicBezTo>
                    <a:cubicBezTo>
                      <a:pt x="12910" y="56174"/>
                      <a:pt x="21049" y="60177"/>
                      <a:pt x="30088" y="60177"/>
                    </a:cubicBezTo>
                    <a:cubicBezTo>
                      <a:pt x="42130" y="60177"/>
                      <a:pt x="52538" y="53138"/>
                      <a:pt x="57308" y="42898"/>
                    </a:cubicBezTo>
                    <a:cubicBezTo>
                      <a:pt x="59143" y="39028"/>
                      <a:pt x="60210" y="34692"/>
                      <a:pt x="60210" y="30122"/>
                    </a:cubicBezTo>
                    <a:cubicBezTo>
                      <a:pt x="60210" y="26519"/>
                      <a:pt x="59576" y="23117"/>
                      <a:pt x="58375" y="19881"/>
                    </a:cubicBezTo>
                    <a:cubicBezTo>
                      <a:pt x="57908" y="18714"/>
                      <a:pt x="57441" y="17580"/>
                      <a:pt x="56874" y="16479"/>
                    </a:cubicBezTo>
                    <a:cubicBezTo>
                      <a:pt x="55707" y="14177"/>
                      <a:pt x="54272" y="12042"/>
                      <a:pt x="52571" y="10141"/>
                    </a:cubicBezTo>
                    <a:cubicBezTo>
                      <a:pt x="47067" y="3903"/>
                      <a:pt x="39028" y="0"/>
                      <a:pt x="30055"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9"/>
              <p:cNvSpPr/>
              <p:nvPr/>
            </p:nvSpPr>
            <p:spPr>
              <a:xfrm>
                <a:off x="889282" y="2874625"/>
                <a:ext cx="1356253" cy="1355487"/>
              </a:xfrm>
              <a:custGeom>
                <a:rect b="b" l="l" r="r" t="t"/>
                <a:pathLst>
                  <a:path extrusionOk="0" h="60177" w="60211">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9"/>
              <p:cNvSpPr/>
              <p:nvPr/>
            </p:nvSpPr>
            <p:spPr>
              <a:xfrm>
                <a:off x="992992" y="2979078"/>
                <a:ext cx="1149608" cy="1148865"/>
              </a:xfrm>
              <a:custGeom>
                <a:rect b="b" l="l" r="r" t="t"/>
                <a:pathLst>
                  <a:path extrusionOk="0" h="51004" w="51037">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rgbClr val="FBB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9"/>
              <p:cNvSpPr/>
              <p:nvPr/>
            </p:nvSpPr>
            <p:spPr>
              <a:xfrm flipH="1">
                <a:off x="1246192" y="3142865"/>
                <a:ext cx="626668" cy="818266"/>
              </a:xfrm>
              <a:custGeom>
                <a:rect b="b" l="l" r="r" t="t"/>
                <a:pathLst>
                  <a:path extrusionOk="0" h="36327" w="27821">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 name="Google Shape;861;p39"/>
            <p:cNvGrpSpPr/>
            <p:nvPr/>
          </p:nvGrpSpPr>
          <p:grpSpPr>
            <a:xfrm>
              <a:off x="6087463" y="2676093"/>
              <a:ext cx="753670" cy="753244"/>
              <a:chOff x="889282" y="2874625"/>
              <a:chExt cx="1356253" cy="1355487"/>
            </a:xfrm>
          </p:grpSpPr>
          <p:sp>
            <p:nvSpPr>
              <p:cNvPr id="862" name="Google Shape;862;p39"/>
              <p:cNvSpPr/>
              <p:nvPr/>
            </p:nvSpPr>
            <p:spPr>
              <a:xfrm>
                <a:off x="889282" y="2874625"/>
                <a:ext cx="1356253" cy="1355487"/>
              </a:xfrm>
              <a:custGeom>
                <a:rect b="b" l="l" r="r" t="t"/>
                <a:pathLst>
                  <a:path extrusionOk="0" h="60177" w="60211">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9"/>
              <p:cNvSpPr/>
              <p:nvPr/>
            </p:nvSpPr>
            <p:spPr>
              <a:xfrm>
                <a:off x="992992" y="2979078"/>
                <a:ext cx="1149608" cy="1148865"/>
              </a:xfrm>
              <a:custGeom>
                <a:rect b="b" l="l" r="r" t="t"/>
                <a:pathLst>
                  <a:path extrusionOk="0" h="51004" w="51037">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9"/>
              <p:cNvSpPr/>
              <p:nvPr/>
            </p:nvSpPr>
            <p:spPr>
              <a:xfrm>
                <a:off x="1290539" y="3142865"/>
                <a:ext cx="626668" cy="818266"/>
              </a:xfrm>
              <a:custGeom>
                <a:rect b="b" l="l" r="r" t="t"/>
                <a:pathLst>
                  <a:path extrusionOk="0" h="36327" w="27821">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40"/>
          <p:cNvSpPr txBox="1"/>
          <p:nvPr>
            <p:ph idx="4294967295" type="title"/>
          </p:nvPr>
        </p:nvSpPr>
        <p:spPr>
          <a:xfrm>
            <a:off x="648075" y="0"/>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MODEL   PREDICTICTIONS</a:t>
            </a:r>
            <a:endParaRPr sz="4800"/>
          </a:p>
        </p:txBody>
      </p:sp>
      <p:pic>
        <p:nvPicPr>
          <p:cNvPr id="870" name="Google Shape;870;p40"/>
          <p:cNvPicPr preferRelativeResize="0"/>
          <p:nvPr/>
        </p:nvPicPr>
        <p:blipFill>
          <a:blip r:embed="rId3">
            <a:alphaModFix/>
          </a:blip>
          <a:stretch>
            <a:fillRect/>
          </a:stretch>
        </p:blipFill>
        <p:spPr>
          <a:xfrm>
            <a:off x="4675125" y="798300"/>
            <a:ext cx="2230188" cy="2491125"/>
          </a:xfrm>
          <a:prstGeom prst="rect">
            <a:avLst/>
          </a:prstGeom>
          <a:noFill/>
          <a:ln>
            <a:noFill/>
          </a:ln>
        </p:spPr>
      </p:pic>
      <p:pic>
        <p:nvPicPr>
          <p:cNvPr id="871" name="Google Shape;871;p40"/>
          <p:cNvPicPr preferRelativeResize="0"/>
          <p:nvPr/>
        </p:nvPicPr>
        <p:blipFill>
          <a:blip r:embed="rId4">
            <a:alphaModFix/>
          </a:blip>
          <a:stretch>
            <a:fillRect/>
          </a:stretch>
        </p:blipFill>
        <p:spPr>
          <a:xfrm>
            <a:off x="279675" y="798300"/>
            <a:ext cx="2230200" cy="2491124"/>
          </a:xfrm>
          <a:prstGeom prst="rect">
            <a:avLst/>
          </a:prstGeom>
          <a:noFill/>
          <a:ln>
            <a:noFill/>
          </a:ln>
        </p:spPr>
      </p:pic>
      <p:pic>
        <p:nvPicPr>
          <p:cNvPr id="872" name="Google Shape;872;p40"/>
          <p:cNvPicPr preferRelativeResize="0"/>
          <p:nvPr/>
        </p:nvPicPr>
        <p:blipFill>
          <a:blip r:embed="rId5">
            <a:alphaModFix/>
          </a:blip>
          <a:stretch>
            <a:fillRect/>
          </a:stretch>
        </p:blipFill>
        <p:spPr>
          <a:xfrm>
            <a:off x="2588862" y="788075"/>
            <a:ext cx="2023626" cy="2511575"/>
          </a:xfrm>
          <a:prstGeom prst="rect">
            <a:avLst/>
          </a:prstGeom>
          <a:noFill/>
          <a:ln>
            <a:noFill/>
          </a:ln>
        </p:spPr>
      </p:pic>
      <p:graphicFrame>
        <p:nvGraphicFramePr>
          <p:cNvPr id="873" name="Google Shape;873;p40"/>
          <p:cNvGraphicFramePr/>
          <p:nvPr/>
        </p:nvGraphicFramePr>
        <p:xfrm>
          <a:off x="88038" y="3334950"/>
          <a:ext cx="3000000" cy="3000000"/>
        </p:xfrm>
        <a:graphic>
          <a:graphicData uri="http://schemas.openxmlformats.org/drawingml/2006/table">
            <a:tbl>
              <a:tblPr>
                <a:noFill/>
                <a:tableStyleId>{8D899353-3D42-4DDA-9482-BF2010B0C00C}</a:tableStyleId>
              </a:tblPr>
              <a:tblGrid>
                <a:gridCol w="768225"/>
                <a:gridCol w="1689575"/>
                <a:gridCol w="2145625"/>
                <a:gridCol w="2275875"/>
                <a:gridCol w="2088625"/>
              </a:tblGrid>
              <a:tr h="602850">
                <a:tc>
                  <a:txBody>
                    <a:bodyPr/>
                    <a:lstStyle/>
                    <a:p>
                      <a:pPr indent="0" lvl="0" marL="0" rtl="0" algn="ctr">
                        <a:spcBef>
                          <a:spcPts val="0"/>
                        </a:spcBef>
                        <a:spcAft>
                          <a:spcPts val="0"/>
                        </a:spcAft>
                        <a:buNone/>
                      </a:pPr>
                      <a:r>
                        <a:rPr lang="en" sz="1000">
                          <a:latin typeface="Chewy"/>
                          <a:ea typeface="Chewy"/>
                          <a:cs typeface="Chewy"/>
                          <a:sym typeface="Chewy"/>
                        </a:rPr>
                        <a:t>ACTUAL</a:t>
                      </a:r>
                      <a:endParaRPr sz="1000">
                        <a:latin typeface="Chewy"/>
                        <a:ea typeface="Chewy"/>
                        <a:cs typeface="Chewy"/>
                        <a:sym typeface="Chewy"/>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3000">
                          <a:solidFill>
                            <a:schemeClr val="accent2"/>
                          </a:solidFill>
                          <a:latin typeface="Chewy"/>
                          <a:ea typeface="Chewy"/>
                          <a:cs typeface="Chewy"/>
                          <a:sym typeface="Chewy"/>
                        </a:rPr>
                        <a:t>$ 161 M</a:t>
                      </a:r>
                      <a:endParaRPr sz="3000">
                        <a:solidFill>
                          <a:schemeClr val="accent2"/>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3000">
                          <a:solidFill>
                            <a:schemeClr val="accent2"/>
                          </a:solidFill>
                          <a:latin typeface="Chewy"/>
                          <a:ea typeface="Chewy"/>
                          <a:cs typeface="Chewy"/>
                          <a:sym typeface="Chewy"/>
                        </a:rPr>
                        <a:t>$ 209 M</a:t>
                      </a:r>
                      <a:endParaRPr sz="3000">
                        <a:solidFill>
                          <a:schemeClr val="accent2"/>
                        </a:solidFill>
                      </a:endParaRPr>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lang="en" sz="3000">
                          <a:solidFill>
                            <a:schemeClr val="accent2"/>
                          </a:solidFill>
                          <a:latin typeface="Chewy"/>
                          <a:ea typeface="Chewy"/>
                          <a:cs typeface="Chewy"/>
                          <a:sym typeface="Chewy"/>
                        </a:rPr>
                        <a:t>$ 144 M</a:t>
                      </a:r>
                      <a:endParaRPr sz="3000">
                        <a:solidFill>
                          <a:schemeClr val="accent2"/>
                        </a:solidFill>
                      </a:endParaRPr>
                    </a:p>
                  </a:txBody>
                  <a:tcPr marT="91425" marB="91425" marR="91425" marL="91425" anchor="ctr"/>
                </a:tc>
                <a:tc>
                  <a:txBody>
                    <a:bodyPr/>
                    <a:lstStyle/>
                    <a:p>
                      <a:pPr indent="0" lvl="0" marL="0" rtl="0" algn="ctr">
                        <a:spcBef>
                          <a:spcPts val="0"/>
                        </a:spcBef>
                        <a:spcAft>
                          <a:spcPts val="0"/>
                        </a:spcAft>
                        <a:buNone/>
                      </a:pPr>
                      <a:r>
                        <a:rPr lang="en" sz="3000">
                          <a:solidFill>
                            <a:schemeClr val="accent2"/>
                          </a:solidFill>
                          <a:latin typeface="Chewy"/>
                          <a:ea typeface="Chewy"/>
                          <a:cs typeface="Chewy"/>
                          <a:sym typeface="Chewy"/>
                        </a:rPr>
                        <a:t>$ 199 M</a:t>
                      </a:r>
                      <a:endParaRPr sz="3000">
                        <a:solidFill>
                          <a:schemeClr val="accent2"/>
                        </a:solidFill>
                      </a:endParaRPr>
                    </a:p>
                  </a:txBody>
                  <a:tcPr marT="91425" marB="91425" marR="91425" marL="91425" anchor="ctr"/>
                </a:tc>
              </a:tr>
              <a:tr h="602850">
                <a:tc>
                  <a:txBody>
                    <a:bodyPr/>
                    <a:lstStyle/>
                    <a:p>
                      <a:pPr indent="0" lvl="0" marL="0" rtl="0" algn="ctr">
                        <a:spcBef>
                          <a:spcPts val="0"/>
                        </a:spcBef>
                        <a:spcAft>
                          <a:spcPts val="0"/>
                        </a:spcAft>
                        <a:buNone/>
                      </a:pPr>
                      <a:r>
                        <a:rPr lang="en" sz="1000">
                          <a:latin typeface="Chewy"/>
                          <a:ea typeface="Chewy"/>
                          <a:cs typeface="Chewy"/>
                          <a:sym typeface="Chewy"/>
                        </a:rPr>
                        <a:t>PREDICTED</a:t>
                      </a:r>
                      <a:endParaRPr sz="1000">
                        <a:latin typeface="Chewy"/>
                        <a:ea typeface="Chewy"/>
                        <a:cs typeface="Chewy"/>
                        <a:sym typeface="Chewy"/>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3000">
                          <a:solidFill>
                            <a:srgbClr val="539C71"/>
                          </a:solidFill>
                          <a:latin typeface="Chewy"/>
                          <a:ea typeface="Chewy"/>
                          <a:cs typeface="Chewy"/>
                          <a:sym typeface="Chewy"/>
                        </a:rPr>
                        <a:t>$ 153 M</a:t>
                      </a:r>
                      <a:endParaRPr sz="3000">
                        <a:solidFill>
                          <a:srgbClr val="539C7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3000">
                          <a:solidFill>
                            <a:srgbClr val="539C71"/>
                          </a:solidFill>
                          <a:latin typeface="Chewy"/>
                          <a:ea typeface="Chewy"/>
                          <a:cs typeface="Chewy"/>
                          <a:sym typeface="Chewy"/>
                        </a:rPr>
                        <a:t>$ 196 M</a:t>
                      </a:r>
                      <a:endParaRPr sz="3000">
                        <a:solidFill>
                          <a:srgbClr val="539C71"/>
                        </a:solidFill>
                      </a:endParaRPr>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lang="en" sz="3000">
                          <a:solidFill>
                            <a:srgbClr val="539C71"/>
                          </a:solidFill>
                          <a:latin typeface="Chewy"/>
                          <a:ea typeface="Chewy"/>
                          <a:cs typeface="Chewy"/>
                          <a:sym typeface="Chewy"/>
                        </a:rPr>
                        <a:t>$ 146 M</a:t>
                      </a:r>
                      <a:endParaRPr sz="3000">
                        <a:solidFill>
                          <a:srgbClr val="539C71"/>
                        </a:solidFill>
                      </a:endParaRPr>
                    </a:p>
                  </a:txBody>
                  <a:tcPr marT="91425" marB="91425" marR="91425" marL="91425" anchor="ctr"/>
                </a:tc>
                <a:tc>
                  <a:txBody>
                    <a:bodyPr/>
                    <a:lstStyle/>
                    <a:p>
                      <a:pPr indent="0" lvl="0" marL="0" rtl="0" algn="ctr">
                        <a:spcBef>
                          <a:spcPts val="0"/>
                        </a:spcBef>
                        <a:spcAft>
                          <a:spcPts val="0"/>
                        </a:spcAft>
                        <a:buNone/>
                      </a:pPr>
                      <a:r>
                        <a:rPr lang="en" sz="3000">
                          <a:solidFill>
                            <a:srgbClr val="539C71"/>
                          </a:solidFill>
                          <a:latin typeface="Chewy"/>
                          <a:ea typeface="Chewy"/>
                          <a:cs typeface="Chewy"/>
                          <a:sym typeface="Chewy"/>
                        </a:rPr>
                        <a:t>$ 177 M</a:t>
                      </a:r>
                      <a:endParaRPr sz="3000">
                        <a:solidFill>
                          <a:srgbClr val="539C71"/>
                        </a:solidFill>
                      </a:endParaRPr>
                    </a:p>
                  </a:txBody>
                  <a:tcPr marT="91425" marB="91425" marR="91425" marL="91425" anchor="ctr"/>
                </a:tc>
              </a:tr>
              <a:tr h="602850">
                <a:tc>
                  <a:txBody>
                    <a:bodyPr/>
                    <a:lstStyle/>
                    <a:p>
                      <a:pPr indent="0" lvl="0" marL="0" rtl="0" algn="ctr">
                        <a:spcBef>
                          <a:spcPts val="0"/>
                        </a:spcBef>
                        <a:spcAft>
                          <a:spcPts val="0"/>
                        </a:spcAft>
                        <a:buNone/>
                      </a:pPr>
                      <a:r>
                        <a:rPr lang="en" sz="1000">
                          <a:latin typeface="Chewy"/>
                          <a:ea typeface="Chewy"/>
                          <a:cs typeface="Chewy"/>
                          <a:sym typeface="Chewy"/>
                        </a:rPr>
                        <a:t>DIFF</a:t>
                      </a:r>
                      <a:endParaRPr sz="1000">
                        <a:latin typeface="Chewy"/>
                        <a:ea typeface="Chewy"/>
                        <a:cs typeface="Chewy"/>
                        <a:sym typeface="Chewy"/>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2600">
                          <a:solidFill>
                            <a:srgbClr val="539C71"/>
                          </a:solidFill>
                          <a:latin typeface="Chewy"/>
                          <a:ea typeface="Chewy"/>
                          <a:cs typeface="Chewy"/>
                          <a:sym typeface="Chewy"/>
                        </a:rPr>
                        <a:t>$ 8 M </a:t>
                      </a:r>
                      <a:r>
                        <a:rPr lang="en" sz="2600">
                          <a:solidFill>
                            <a:schemeClr val="lt2"/>
                          </a:solidFill>
                          <a:latin typeface="Chewy"/>
                          <a:ea typeface="Chewy"/>
                          <a:cs typeface="Chewy"/>
                          <a:sym typeface="Chewy"/>
                        </a:rPr>
                        <a:t>(5%)</a:t>
                      </a:r>
                      <a:endParaRPr sz="2600">
                        <a:solidFill>
                          <a:schemeClr val="lt2"/>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2600">
                          <a:solidFill>
                            <a:srgbClr val="539C71"/>
                          </a:solidFill>
                          <a:latin typeface="Chewy"/>
                          <a:ea typeface="Chewy"/>
                          <a:cs typeface="Chewy"/>
                          <a:sym typeface="Chewy"/>
                        </a:rPr>
                        <a:t>$ 13 M </a:t>
                      </a:r>
                      <a:r>
                        <a:rPr lang="en" sz="2600">
                          <a:solidFill>
                            <a:schemeClr val="lt2"/>
                          </a:solidFill>
                          <a:latin typeface="Chewy"/>
                          <a:ea typeface="Chewy"/>
                          <a:cs typeface="Chewy"/>
                          <a:sym typeface="Chewy"/>
                        </a:rPr>
                        <a:t>(6%)</a:t>
                      </a:r>
                      <a:endParaRPr sz="2600">
                        <a:solidFill>
                          <a:schemeClr val="lt2"/>
                        </a:solidFill>
                      </a:endParaRPr>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lang="en" sz="2600">
                          <a:solidFill>
                            <a:srgbClr val="539C71"/>
                          </a:solidFill>
                          <a:latin typeface="Chewy"/>
                          <a:ea typeface="Chewy"/>
                          <a:cs typeface="Chewy"/>
                          <a:sym typeface="Chewy"/>
                        </a:rPr>
                        <a:t>$ 13 M </a:t>
                      </a:r>
                      <a:r>
                        <a:rPr lang="en" sz="2600">
                          <a:solidFill>
                            <a:schemeClr val="lt2"/>
                          </a:solidFill>
                          <a:latin typeface="Chewy"/>
                          <a:ea typeface="Chewy"/>
                          <a:cs typeface="Chewy"/>
                          <a:sym typeface="Chewy"/>
                        </a:rPr>
                        <a:t>(8%)</a:t>
                      </a:r>
                      <a:endParaRPr sz="2600">
                        <a:solidFill>
                          <a:schemeClr val="lt2"/>
                        </a:solidFill>
                      </a:endParaRPr>
                    </a:p>
                  </a:txBody>
                  <a:tcPr marT="91425" marB="91425" marR="91425" marL="91425" anchor="ctr"/>
                </a:tc>
                <a:tc>
                  <a:txBody>
                    <a:bodyPr/>
                    <a:lstStyle/>
                    <a:p>
                      <a:pPr indent="0" lvl="0" marL="0" rtl="0" algn="ctr">
                        <a:spcBef>
                          <a:spcPts val="0"/>
                        </a:spcBef>
                        <a:spcAft>
                          <a:spcPts val="0"/>
                        </a:spcAft>
                        <a:buNone/>
                      </a:pPr>
                      <a:r>
                        <a:rPr lang="en" sz="2600">
                          <a:solidFill>
                            <a:srgbClr val="539C71"/>
                          </a:solidFill>
                          <a:latin typeface="Chewy"/>
                          <a:ea typeface="Chewy"/>
                          <a:cs typeface="Chewy"/>
                          <a:sym typeface="Chewy"/>
                        </a:rPr>
                        <a:t>$ 22 M</a:t>
                      </a:r>
                      <a:r>
                        <a:rPr lang="en" sz="2600">
                          <a:solidFill>
                            <a:schemeClr val="lt2"/>
                          </a:solidFill>
                          <a:latin typeface="Chewy"/>
                          <a:ea typeface="Chewy"/>
                          <a:cs typeface="Chewy"/>
                          <a:sym typeface="Chewy"/>
                        </a:rPr>
                        <a:t> (11%)</a:t>
                      </a:r>
                      <a:endParaRPr sz="2600">
                        <a:solidFill>
                          <a:schemeClr val="lt2"/>
                        </a:solidFill>
                      </a:endParaRPr>
                    </a:p>
                  </a:txBody>
                  <a:tcPr marT="91425" marB="91425" marR="91425" marL="91425" anchor="ctr"/>
                </a:tc>
              </a:tr>
            </a:tbl>
          </a:graphicData>
        </a:graphic>
      </p:graphicFrame>
      <p:pic>
        <p:nvPicPr>
          <p:cNvPr id="874" name="Google Shape;874;p40"/>
          <p:cNvPicPr preferRelativeResize="0"/>
          <p:nvPr/>
        </p:nvPicPr>
        <p:blipFill>
          <a:blip r:embed="rId6">
            <a:alphaModFix/>
          </a:blip>
          <a:stretch>
            <a:fillRect/>
          </a:stretch>
        </p:blipFill>
        <p:spPr>
          <a:xfrm>
            <a:off x="6967950" y="798300"/>
            <a:ext cx="2088026" cy="24911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41"/>
          <p:cNvSpPr txBox="1"/>
          <p:nvPr>
            <p:ph idx="4294967295" type="title"/>
          </p:nvPr>
        </p:nvSpPr>
        <p:spPr>
          <a:xfrm>
            <a:off x="143225" y="-48850"/>
            <a:ext cx="8121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WHAT  HAPPENED  HERE?</a:t>
            </a:r>
            <a:endParaRPr sz="4800"/>
          </a:p>
        </p:txBody>
      </p:sp>
      <p:graphicFrame>
        <p:nvGraphicFramePr>
          <p:cNvPr id="880" name="Google Shape;880;p41"/>
          <p:cNvGraphicFramePr/>
          <p:nvPr/>
        </p:nvGraphicFramePr>
        <p:xfrm>
          <a:off x="39188" y="3334950"/>
          <a:ext cx="3000000" cy="3000000"/>
        </p:xfrm>
        <a:graphic>
          <a:graphicData uri="http://schemas.openxmlformats.org/drawingml/2006/table">
            <a:tbl>
              <a:tblPr>
                <a:noFill/>
                <a:tableStyleId>{8D899353-3D42-4DDA-9482-BF2010B0C00C}</a:tableStyleId>
              </a:tblPr>
              <a:tblGrid>
                <a:gridCol w="768225"/>
                <a:gridCol w="1888600"/>
                <a:gridCol w="1995450"/>
                <a:gridCol w="2275875"/>
                <a:gridCol w="2176650"/>
              </a:tblGrid>
              <a:tr h="602850">
                <a:tc>
                  <a:txBody>
                    <a:bodyPr/>
                    <a:lstStyle/>
                    <a:p>
                      <a:pPr indent="0" lvl="0" marL="0" rtl="0" algn="ctr">
                        <a:spcBef>
                          <a:spcPts val="0"/>
                        </a:spcBef>
                        <a:spcAft>
                          <a:spcPts val="0"/>
                        </a:spcAft>
                        <a:buNone/>
                      </a:pPr>
                      <a:r>
                        <a:rPr lang="en" sz="1000">
                          <a:latin typeface="Chewy"/>
                          <a:ea typeface="Chewy"/>
                          <a:cs typeface="Chewy"/>
                          <a:sym typeface="Chewy"/>
                        </a:rPr>
                        <a:t>ACTUAL</a:t>
                      </a:r>
                      <a:endParaRPr sz="1000">
                        <a:latin typeface="Chewy"/>
                        <a:ea typeface="Chewy"/>
                        <a:cs typeface="Chewy"/>
                        <a:sym typeface="Chewy"/>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3000">
                          <a:solidFill>
                            <a:schemeClr val="accent2"/>
                          </a:solidFill>
                          <a:latin typeface="Chewy"/>
                          <a:ea typeface="Chewy"/>
                          <a:cs typeface="Chewy"/>
                          <a:sym typeface="Chewy"/>
                        </a:rPr>
                        <a:t>$ 544 M</a:t>
                      </a:r>
                      <a:endParaRPr sz="3000">
                        <a:solidFill>
                          <a:schemeClr val="accent2"/>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3000">
                          <a:solidFill>
                            <a:schemeClr val="accent2"/>
                          </a:solidFill>
                          <a:latin typeface="Chewy"/>
                          <a:ea typeface="Chewy"/>
                          <a:cs typeface="Chewy"/>
                          <a:sym typeface="Chewy"/>
                        </a:rPr>
                        <a:t>$ 243 M</a:t>
                      </a:r>
                      <a:endParaRPr sz="3000">
                        <a:solidFill>
                          <a:schemeClr val="accent2"/>
                        </a:solidFill>
                      </a:endParaRPr>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lang="en" sz="3000">
                          <a:solidFill>
                            <a:schemeClr val="accent2"/>
                          </a:solidFill>
                          <a:latin typeface="Chewy"/>
                          <a:ea typeface="Chewy"/>
                          <a:cs typeface="Chewy"/>
                          <a:sym typeface="Chewy"/>
                        </a:rPr>
                        <a:t>$ 305 M</a:t>
                      </a:r>
                      <a:endParaRPr sz="3000">
                        <a:solidFill>
                          <a:schemeClr val="accent2"/>
                        </a:solidFill>
                      </a:endParaRPr>
                    </a:p>
                  </a:txBody>
                  <a:tcPr marT="91425" marB="91425" marR="91425" marL="91425" anchor="ctr"/>
                </a:tc>
                <a:tc>
                  <a:txBody>
                    <a:bodyPr/>
                    <a:lstStyle/>
                    <a:p>
                      <a:pPr indent="0" lvl="0" marL="0" rtl="0" algn="ctr">
                        <a:spcBef>
                          <a:spcPts val="0"/>
                        </a:spcBef>
                        <a:spcAft>
                          <a:spcPts val="0"/>
                        </a:spcAft>
                        <a:buNone/>
                      </a:pPr>
                      <a:r>
                        <a:rPr lang="en" sz="3000">
                          <a:solidFill>
                            <a:schemeClr val="accent2"/>
                          </a:solidFill>
                          <a:latin typeface="Chewy"/>
                          <a:ea typeface="Chewy"/>
                          <a:cs typeface="Chewy"/>
                          <a:sym typeface="Chewy"/>
                        </a:rPr>
                        <a:t>$ 652 M</a:t>
                      </a:r>
                      <a:endParaRPr sz="3000">
                        <a:solidFill>
                          <a:schemeClr val="accent2"/>
                        </a:solidFill>
                      </a:endParaRPr>
                    </a:p>
                  </a:txBody>
                  <a:tcPr marT="91425" marB="91425" marR="91425" marL="91425" anchor="ctr"/>
                </a:tc>
              </a:tr>
              <a:tr h="602850">
                <a:tc>
                  <a:txBody>
                    <a:bodyPr/>
                    <a:lstStyle/>
                    <a:p>
                      <a:pPr indent="0" lvl="0" marL="0" rtl="0" algn="ctr">
                        <a:spcBef>
                          <a:spcPts val="0"/>
                        </a:spcBef>
                        <a:spcAft>
                          <a:spcPts val="0"/>
                        </a:spcAft>
                        <a:buNone/>
                      </a:pPr>
                      <a:r>
                        <a:rPr lang="en" sz="1000">
                          <a:latin typeface="Chewy"/>
                          <a:ea typeface="Chewy"/>
                          <a:cs typeface="Chewy"/>
                          <a:sym typeface="Chewy"/>
                        </a:rPr>
                        <a:t>PREDICTED</a:t>
                      </a:r>
                      <a:endParaRPr sz="1000">
                        <a:latin typeface="Chewy"/>
                        <a:ea typeface="Chewy"/>
                        <a:cs typeface="Chewy"/>
                        <a:sym typeface="Chewy"/>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3000">
                          <a:solidFill>
                            <a:srgbClr val="539C71"/>
                          </a:solidFill>
                          <a:latin typeface="Chewy"/>
                          <a:ea typeface="Chewy"/>
                          <a:cs typeface="Chewy"/>
                          <a:sym typeface="Chewy"/>
                        </a:rPr>
                        <a:t>$ 313 M</a:t>
                      </a:r>
                      <a:endParaRPr sz="3000">
                        <a:solidFill>
                          <a:srgbClr val="539C7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3000">
                          <a:solidFill>
                            <a:srgbClr val="539C71"/>
                          </a:solidFill>
                          <a:latin typeface="Chewy"/>
                          <a:ea typeface="Chewy"/>
                          <a:cs typeface="Chewy"/>
                          <a:sym typeface="Chewy"/>
                        </a:rPr>
                        <a:t>$ 110 M</a:t>
                      </a:r>
                      <a:endParaRPr sz="3000">
                        <a:solidFill>
                          <a:srgbClr val="539C71"/>
                        </a:solidFill>
                      </a:endParaRPr>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lang="en" sz="3000">
                          <a:solidFill>
                            <a:srgbClr val="539C71"/>
                          </a:solidFill>
                          <a:latin typeface="Chewy"/>
                          <a:ea typeface="Chewy"/>
                          <a:cs typeface="Chewy"/>
                          <a:sym typeface="Chewy"/>
                        </a:rPr>
                        <a:t>$ 189 M</a:t>
                      </a:r>
                      <a:endParaRPr sz="3000">
                        <a:solidFill>
                          <a:srgbClr val="539C71"/>
                        </a:solidFill>
                      </a:endParaRPr>
                    </a:p>
                  </a:txBody>
                  <a:tcPr marT="91425" marB="91425" marR="91425" marL="91425" anchor="ctr"/>
                </a:tc>
                <a:tc>
                  <a:txBody>
                    <a:bodyPr/>
                    <a:lstStyle/>
                    <a:p>
                      <a:pPr indent="0" lvl="0" marL="0" rtl="0" algn="ctr">
                        <a:spcBef>
                          <a:spcPts val="0"/>
                        </a:spcBef>
                        <a:spcAft>
                          <a:spcPts val="0"/>
                        </a:spcAft>
                        <a:buNone/>
                      </a:pPr>
                      <a:r>
                        <a:rPr lang="en" sz="3000">
                          <a:solidFill>
                            <a:srgbClr val="539C71"/>
                          </a:solidFill>
                          <a:latin typeface="Chewy"/>
                          <a:ea typeface="Chewy"/>
                          <a:cs typeface="Chewy"/>
                          <a:sym typeface="Chewy"/>
                        </a:rPr>
                        <a:t>$ 185 M</a:t>
                      </a:r>
                      <a:endParaRPr sz="3000">
                        <a:solidFill>
                          <a:srgbClr val="539C71"/>
                        </a:solidFill>
                      </a:endParaRPr>
                    </a:p>
                  </a:txBody>
                  <a:tcPr marT="91425" marB="91425" marR="91425" marL="91425" anchor="ctr"/>
                </a:tc>
              </a:tr>
              <a:tr h="602850">
                <a:tc>
                  <a:txBody>
                    <a:bodyPr/>
                    <a:lstStyle/>
                    <a:p>
                      <a:pPr indent="0" lvl="0" marL="0" rtl="0" algn="ctr">
                        <a:spcBef>
                          <a:spcPts val="0"/>
                        </a:spcBef>
                        <a:spcAft>
                          <a:spcPts val="0"/>
                        </a:spcAft>
                        <a:buNone/>
                      </a:pPr>
                      <a:r>
                        <a:rPr lang="en" sz="1000">
                          <a:latin typeface="Chewy"/>
                          <a:ea typeface="Chewy"/>
                          <a:cs typeface="Chewy"/>
                          <a:sym typeface="Chewy"/>
                        </a:rPr>
                        <a:t>DIFF</a:t>
                      </a:r>
                      <a:endParaRPr sz="1000">
                        <a:latin typeface="Chewy"/>
                        <a:ea typeface="Chewy"/>
                        <a:cs typeface="Chewy"/>
                        <a:sym typeface="Chewy"/>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2300">
                          <a:solidFill>
                            <a:srgbClr val="539C71"/>
                          </a:solidFill>
                          <a:latin typeface="Chewy"/>
                          <a:ea typeface="Chewy"/>
                          <a:cs typeface="Chewy"/>
                          <a:sym typeface="Chewy"/>
                        </a:rPr>
                        <a:t>$ 231 M</a:t>
                      </a:r>
                      <a:r>
                        <a:rPr lang="en" sz="2300">
                          <a:solidFill>
                            <a:srgbClr val="CC0000"/>
                          </a:solidFill>
                          <a:latin typeface="Chewy"/>
                          <a:ea typeface="Chewy"/>
                          <a:cs typeface="Chewy"/>
                          <a:sym typeface="Chewy"/>
                        </a:rPr>
                        <a:t>  </a:t>
                      </a:r>
                      <a:r>
                        <a:rPr lang="en" sz="2300">
                          <a:solidFill>
                            <a:srgbClr val="CC0000"/>
                          </a:solidFill>
                          <a:latin typeface="Chewy"/>
                          <a:ea typeface="Chewy"/>
                          <a:cs typeface="Chewy"/>
                          <a:sym typeface="Chewy"/>
                        </a:rPr>
                        <a:t>(42%)</a:t>
                      </a:r>
                      <a:endParaRPr sz="2300">
                        <a:solidFill>
                          <a:srgbClr val="CC0000"/>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2300">
                          <a:solidFill>
                            <a:srgbClr val="539C71"/>
                          </a:solidFill>
                          <a:latin typeface="Chewy"/>
                          <a:ea typeface="Chewy"/>
                          <a:cs typeface="Chewy"/>
                          <a:sym typeface="Chewy"/>
                        </a:rPr>
                        <a:t>$ 133 M  </a:t>
                      </a:r>
                      <a:r>
                        <a:rPr lang="en" sz="2300">
                          <a:solidFill>
                            <a:srgbClr val="CC0000"/>
                          </a:solidFill>
                          <a:latin typeface="Chewy"/>
                          <a:ea typeface="Chewy"/>
                          <a:cs typeface="Chewy"/>
                          <a:sym typeface="Chewy"/>
                        </a:rPr>
                        <a:t>(54%)</a:t>
                      </a:r>
                      <a:endParaRPr sz="2300">
                        <a:solidFill>
                          <a:srgbClr val="CC0000"/>
                        </a:solidFill>
                      </a:endParaRPr>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lang="en" sz="2300">
                          <a:solidFill>
                            <a:srgbClr val="539C71"/>
                          </a:solidFill>
                          <a:latin typeface="Chewy"/>
                          <a:ea typeface="Chewy"/>
                          <a:cs typeface="Chewy"/>
                          <a:sym typeface="Chewy"/>
                        </a:rPr>
                        <a:t>$ 116 M  </a:t>
                      </a:r>
                      <a:r>
                        <a:rPr lang="en" sz="2300">
                          <a:solidFill>
                            <a:srgbClr val="CC0000"/>
                          </a:solidFill>
                          <a:latin typeface="Chewy"/>
                          <a:ea typeface="Chewy"/>
                          <a:cs typeface="Chewy"/>
                          <a:sym typeface="Chewy"/>
                        </a:rPr>
                        <a:t>(38%)</a:t>
                      </a:r>
                      <a:endParaRPr sz="2300">
                        <a:solidFill>
                          <a:srgbClr val="CC0000"/>
                        </a:solidFill>
                      </a:endParaRPr>
                    </a:p>
                  </a:txBody>
                  <a:tcPr marT="91425" marB="91425" marR="91425" marL="91425" anchor="ctr"/>
                </a:tc>
                <a:tc>
                  <a:txBody>
                    <a:bodyPr/>
                    <a:lstStyle/>
                    <a:p>
                      <a:pPr indent="0" lvl="0" marL="0" rtl="0" algn="ctr">
                        <a:spcBef>
                          <a:spcPts val="0"/>
                        </a:spcBef>
                        <a:spcAft>
                          <a:spcPts val="0"/>
                        </a:spcAft>
                        <a:buNone/>
                      </a:pPr>
                      <a:r>
                        <a:rPr lang="en" sz="2300">
                          <a:solidFill>
                            <a:srgbClr val="539C71"/>
                          </a:solidFill>
                          <a:latin typeface="Chewy"/>
                          <a:ea typeface="Chewy"/>
                          <a:cs typeface="Chewy"/>
                          <a:sym typeface="Chewy"/>
                        </a:rPr>
                        <a:t>$ 468 M </a:t>
                      </a:r>
                      <a:r>
                        <a:rPr lang="en" sz="2300">
                          <a:solidFill>
                            <a:srgbClr val="CC0000"/>
                          </a:solidFill>
                          <a:latin typeface="Chewy"/>
                          <a:ea typeface="Chewy"/>
                          <a:cs typeface="Chewy"/>
                          <a:sym typeface="Chewy"/>
                        </a:rPr>
                        <a:t> (72%)</a:t>
                      </a:r>
                      <a:endParaRPr sz="2300">
                        <a:solidFill>
                          <a:srgbClr val="CC0000"/>
                        </a:solidFill>
                      </a:endParaRPr>
                    </a:p>
                  </a:txBody>
                  <a:tcPr marT="91425" marB="91425" marR="91425" marL="91425" anchor="ctr"/>
                </a:tc>
              </a:tr>
            </a:tbl>
          </a:graphicData>
        </a:graphic>
      </p:graphicFrame>
      <p:pic>
        <p:nvPicPr>
          <p:cNvPr id="881" name="Google Shape;881;p41"/>
          <p:cNvPicPr preferRelativeResize="0"/>
          <p:nvPr/>
        </p:nvPicPr>
        <p:blipFill>
          <a:blip r:embed="rId3">
            <a:alphaModFix/>
          </a:blip>
          <a:stretch>
            <a:fillRect/>
          </a:stretch>
        </p:blipFill>
        <p:spPr>
          <a:xfrm>
            <a:off x="484250" y="725100"/>
            <a:ext cx="2125200" cy="2548650"/>
          </a:xfrm>
          <a:prstGeom prst="rect">
            <a:avLst/>
          </a:prstGeom>
          <a:noFill/>
          <a:ln>
            <a:noFill/>
          </a:ln>
        </p:spPr>
      </p:pic>
      <p:pic>
        <p:nvPicPr>
          <p:cNvPr id="882" name="Google Shape;882;p41"/>
          <p:cNvPicPr preferRelativeResize="0"/>
          <p:nvPr/>
        </p:nvPicPr>
        <p:blipFill>
          <a:blip r:embed="rId4">
            <a:alphaModFix/>
          </a:blip>
          <a:stretch>
            <a:fillRect/>
          </a:stretch>
        </p:blipFill>
        <p:spPr>
          <a:xfrm>
            <a:off x="2664775" y="725100"/>
            <a:ext cx="2029700" cy="2548650"/>
          </a:xfrm>
          <a:prstGeom prst="rect">
            <a:avLst/>
          </a:prstGeom>
          <a:noFill/>
          <a:ln>
            <a:noFill/>
          </a:ln>
        </p:spPr>
      </p:pic>
      <p:pic>
        <p:nvPicPr>
          <p:cNvPr id="883" name="Google Shape;883;p41"/>
          <p:cNvPicPr preferRelativeResize="0"/>
          <p:nvPr/>
        </p:nvPicPr>
        <p:blipFill>
          <a:blip r:embed="rId5">
            <a:alphaModFix/>
          </a:blip>
          <a:stretch>
            <a:fillRect/>
          </a:stretch>
        </p:blipFill>
        <p:spPr>
          <a:xfrm>
            <a:off x="4749800" y="725100"/>
            <a:ext cx="2176650" cy="2548650"/>
          </a:xfrm>
          <a:prstGeom prst="rect">
            <a:avLst/>
          </a:prstGeom>
          <a:noFill/>
          <a:ln>
            <a:noFill/>
          </a:ln>
        </p:spPr>
      </p:pic>
      <p:pic>
        <p:nvPicPr>
          <p:cNvPr id="884" name="Google Shape;884;p41"/>
          <p:cNvPicPr preferRelativeResize="0"/>
          <p:nvPr/>
        </p:nvPicPr>
        <p:blipFill>
          <a:blip r:embed="rId6">
            <a:alphaModFix/>
          </a:blip>
          <a:stretch>
            <a:fillRect/>
          </a:stretch>
        </p:blipFill>
        <p:spPr>
          <a:xfrm>
            <a:off x="6967350" y="759275"/>
            <a:ext cx="2176650" cy="25486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42"/>
          <p:cNvSpPr txBox="1"/>
          <p:nvPr/>
        </p:nvSpPr>
        <p:spPr>
          <a:xfrm>
            <a:off x="282475" y="168200"/>
            <a:ext cx="62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Ubuntu"/>
              <a:ea typeface="Ubuntu"/>
              <a:cs typeface="Ubuntu"/>
              <a:sym typeface="Ubuntu"/>
            </a:endParaRPr>
          </a:p>
        </p:txBody>
      </p:sp>
      <p:pic>
        <p:nvPicPr>
          <p:cNvPr id="890" name="Google Shape;890;p42"/>
          <p:cNvPicPr preferRelativeResize="0"/>
          <p:nvPr/>
        </p:nvPicPr>
        <p:blipFill>
          <a:blip r:embed="rId3">
            <a:alphaModFix/>
          </a:blip>
          <a:stretch>
            <a:fillRect/>
          </a:stretch>
        </p:blipFill>
        <p:spPr>
          <a:xfrm rot="262108">
            <a:off x="194812" y="2340659"/>
            <a:ext cx="1744627" cy="2657783"/>
          </a:xfrm>
          <a:prstGeom prst="rect">
            <a:avLst/>
          </a:prstGeom>
          <a:noFill/>
          <a:ln>
            <a:noFill/>
          </a:ln>
        </p:spPr>
      </p:pic>
      <p:pic>
        <p:nvPicPr>
          <p:cNvPr id="891" name="Google Shape;891;p42"/>
          <p:cNvPicPr preferRelativeResize="0"/>
          <p:nvPr/>
        </p:nvPicPr>
        <p:blipFill>
          <a:blip r:embed="rId4">
            <a:alphaModFix/>
          </a:blip>
          <a:stretch>
            <a:fillRect/>
          </a:stretch>
        </p:blipFill>
        <p:spPr>
          <a:xfrm rot="-248654">
            <a:off x="6717984" y="1954185"/>
            <a:ext cx="2372206" cy="1574986"/>
          </a:xfrm>
          <a:prstGeom prst="rect">
            <a:avLst/>
          </a:prstGeom>
          <a:noFill/>
          <a:ln>
            <a:noFill/>
          </a:ln>
        </p:spPr>
      </p:pic>
      <p:pic>
        <p:nvPicPr>
          <p:cNvPr id="892" name="Google Shape;892;p42"/>
          <p:cNvPicPr preferRelativeResize="0"/>
          <p:nvPr/>
        </p:nvPicPr>
        <p:blipFill>
          <a:blip r:embed="rId5">
            <a:alphaModFix/>
          </a:blip>
          <a:stretch>
            <a:fillRect/>
          </a:stretch>
        </p:blipFill>
        <p:spPr>
          <a:xfrm rot="-278833">
            <a:off x="7230128" y="-12832"/>
            <a:ext cx="1737344" cy="1908339"/>
          </a:xfrm>
          <a:prstGeom prst="rect">
            <a:avLst/>
          </a:prstGeom>
          <a:noFill/>
          <a:ln>
            <a:noFill/>
          </a:ln>
        </p:spPr>
      </p:pic>
      <p:pic>
        <p:nvPicPr>
          <p:cNvPr id="893" name="Google Shape;893;p42"/>
          <p:cNvPicPr preferRelativeResize="0"/>
          <p:nvPr/>
        </p:nvPicPr>
        <p:blipFill>
          <a:blip r:embed="rId6">
            <a:alphaModFix/>
          </a:blip>
          <a:stretch>
            <a:fillRect/>
          </a:stretch>
        </p:blipFill>
        <p:spPr>
          <a:xfrm rot="-558749">
            <a:off x="2281261" y="2520135"/>
            <a:ext cx="1926477" cy="2391655"/>
          </a:xfrm>
          <a:prstGeom prst="rect">
            <a:avLst/>
          </a:prstGeom>
          <a:noFill/>
          <a:ln>
            <a:noFill/>
          </a:ln>
        </p:spPr>
      </p:pic>
      <p:pic>
        <p:nvPicPr>
          <p:cNvPr id="894" name="Google Shape;894;p42"/>
          <p:cNvPicPr preferRelativeResize="0"/>
          <p:nvPr/>
        </p:nvPicPr>
        <p:blipFill>
          <a:blip r:embed="rId7">
            <a:alphaModFix/>
          </a:blip>
          <a:stretch>
            <a:fillRect/>
          </a:stretch>
        </p:blipFill>
        <p:spPr>
          <a:xfrm rot="352247">
            <a:off x="6035363" y="3481852"/>
            <a:ext cx="2742025" cy="1614223"/>
          </a:xfrm>
          <a:prstGeom prst="rect">
            <a:avLst/>
          </a:prstGeom>
          <a:noFill/>
          <a:ln>
            <a:noFill/>
          </a:ln>
        </p:spPr>
      </p:pic>
      <p:pic>
        <p:nvPicPr>
          <p:cNvPr id="895" name="Google Shape;895;p42"/>
          <p:cNvPicPr preferRelativeResize="0"/>
          <p:nvPr/>
        </p:nvPicPr>
        <p:blipFill>
          <a:blip r:embed="rId8">
            <a:alphaModFix/>
          </a:blip>
          <a:stretch>
            <a:fillRect/>
          </a:stretch>
        </p:blipFill>
        <p:spPr>
          <a:xfrm rot="621527">
            <a:off x="5570484" y="-3840"/>
            <a:ext cx="1585456" cy="2068280"/>
          </a:xfrm>
          <a:prstGeom prst="rect">
            <a:avLst/>
          </a:prstGeom>
          <a:noFill/>
          <a:ln>
            <a:noFill/>
          </a:ln>
        </p:spPr>
      </p:pic>
      <p:pic>
        <p:nvPicPr>
          <p:cNvPr id="896" name="Google Shape;896;p42"/>
          <p:cNvPicPr preferRelativeResize="0"/>
          <p:nvPr/>
        </p:nvPicPr>
        <p:blipFill>
          <a:blip r:embed="rId9">
            <a:alphaModFix/>
          </a:blip>
          <a:stretch>
            <a:fillRect/>
          </a:stretch>
        </p:blipFill>
        <p:spPr>
          <a:xfrm rot="-649514">
            <a:off x="3566361" y="12846"/>
            <a:ext cx="1723403" cy="2187983"/>
          </a:xfrm>
          <a:prstGeom prst="rect">
            <a:avLst/>
          </a:prstGeom>
          <a:noFill/>
          <a:ln>
            <a:noFill/>
          </a:ln>
        </p:spPr>
      </p:pic>
      <p:pic>
        <p:nvPicPr>
          <p:cNvPr id="897" name="Google Shape;897;p42"/>
          <p:cNvPicPr preferRelativeResize="0"/>
          <p:nvPr/>
        </p:nvPicPr>
        <p:blipFill>
          <a:blip r:embed="rId10">
            <a:alphaModFix/>
          </a:blip>
          <a:stretch>
            <a:fillRect/>
          </a:stretch>
        </p:blipFill>
        <p:spPr>
          <a:xfrm rot="434770">
            <a:off x="4521483" y="2613935"/>
            <a:ext cx="1519210" cy="2204055"/>
          </a:xfrm>
          <a:prstGeom prst="rect">
            <a:avLst/>
          </a:prstGeom>
          <a:noFill/>
          <a:ln>
            <a:noFill/>
          </a:ln>
        </p:spPr>
      </p:pic>
      <p:sp>
        <p:nvSpPr>
          <p:cNvPr id="898" name="Google Shape;898;p42"/>
          <p:cNvSpPr txBox="1"/>
          <p:nvPr/>
        </p:nvSpPr>
        <p:spPr>
          <a:xfrm>
            <a:off x="96125" y="341125"/>
            <a:ext cx="3343800" cy="218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rgbClr val="447B6F"/>
                </a:solidFill>
                <a:latin typeface="Ubuntu"/>
                <a:ea typeface="Ubuntu"/>
                <a:cs typeface="Ubuntu"/>
                <a:sym typeface="Ubuntu"/>
              </a:rPr>
              <a:t>Can we build the perfect model (say </a:t>
            </a:r>
            <a:r>
              <a:rPr lang="en" sz="2200">
                <a:solidFill>
                  <a:srgbClr val="447B6F"/>
                </a:solidFill>
                <a:latin typeface="Ubuntu"/>
                <a:ea typeface="Ubuntu"/>
                <a:cs typeface="Ubuntu"/>
                <a:sym typeface="Ubuntu"/>
              </a:rPr>
              <a:t>R</a:t>
            </a:r>
            <a:r>
              <a:rPr baseline="30000" lang="en" sz="2200">
                <a:solidFill>
                  <a:srgbClr val="447B6F"/>
                </a:solidFill>
                <a:latin typeface="Ubuntu"/>
                <a:ea typeface="Ubuntu"/>
                <a:cs typeface="Ubuntu"/>
                <a:sym typeface="Ubuntu"/>
              </a:rPr>
              <a:t>2 </a:t>
            </a:r>
            <a:r>
              <a:rPr lang="en" sz="2200">
                <a:solidFill>
                  <a:srgbClr val="447B6F"/>
                </a:solidFill>
                <a:latin typeface="Ubuntu"/>
                <a:ea typeface="Ubuntu"/>
                <a:cs typeface="Ubuntu"/>
                <a:sym typeface="Ubuntu"/>
              </a:rPr>
              <a:t>= 1</a:t>
            </a:r>
            <a:r>
              <a:rPr lang="en" sz="2200">
                <a:solidFill>
                  <a:srgbClr val="447B6F"/>
                </a:solidFill>
                <a:latin typeface="Ubuntu"/>
                <a:ea typeface="Ubuntu"/>
                <a:cs typeface="Ubuntu"/>
                <a:sym typeface="Ubuntu"/>
              </a:rPr>
              <a:t>) if we had all possible pre release movie features?</a:t>
            </a:r>
            <a:endParaRPr sz="2200">
              <a:solidFill>
                <a:srgbClr val="447B6F"/>
              </a:solidFill>
              <a:latin typeface="Ubuntu"/>
              <a:ea typeface="Ubuntu"/>
              <a:cs typeface="Ubuntu"/>
              <a:sym typeface="Ubuntu"/>
            </a:endParaRPr>
          </a:p>
          <a:p>
            <a:pPr indent="0" lvl="0" marL="0" rtl="0" algn="l">
              <a:spcBef>
                <a:spcPts val="0"/>
              </a:spcBef>
              <a:spcAft>
                <a:spcPts val="0"/>
              </a:spcAft>
              <a:buNone/>
            </a:pPr>
            <a:r>
              <a:t/>
            </a:r>
            <a:endParaRPr>
              <a:latin typeface="Ubuntu"/>
              <a:ea typeface="Ubuntu"/>
              <a:cs typeface="Ubuntu"/>
              <a:sym typeface="Ubuntu"/>
            </a:endParaRPr>
          </a:p>
          <a:p>
            <a:pPr indent="0" lvl="0" marL="0" rtl="0" algn="l">
              <a:spcBef>
                <a:spcPts val="0"/>
              </a:spcBef>
              <a:spcAft>
                <a:spcPts val="0"/>
              </a:spcAft>
              <a:buNone/>
            </a:pPr>
            <a:r>
              <a:t/>
            </a:r>
            <a:endParaRPr>
              <a:latin typeface="Ubuntu"/>
              <a:ea typeface="Ubuntu"/>
              <a:cs typeface="Ubuntu"/>
              <a:sym typeface="Ubuntu"/>
            </a:endParaRPr>
          </a:p>
          <a:p>
            <a:pPr indent="0" lvl="0" marL="0" rtl="0" algn="l">
              <a:spcBef>
                <a:spcPts val="0"/>
              </a:spcBef>
              <a:spcAft>
                <a:spcPts val="0"/>
              </a:spcAft>
              <a:buNone/>
            </a:pPr>
            <a:r>
              <a:t/>
            </a:r>
            <a:endParaRPr>
              <a:latin typeface="Ubuntu"/>
              <a:ea typeface="Ubuntu"/>
              <a:cs typeface="Ubuntu"/>
              <a:sym typeface="Ubuntu"/>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grpSp>
        <p:nvGrpSpPr>
          <p:cNvPr id="903" name="Google Shape;903;p43"/>
          <p:cNvGrpSpPr/>
          <p:nvPr/>
        </p:nvGrpSpPr>
        <p:grpSpPr>
          <a:xfrm>
            <a:off x="6941121" y="2134975"/>
            <a:ext cx="2048818" cy="2640035"/>
            <a:chOff x="4419737" y="991300"/>
            <a:chExt cx="3687577" cy="3532764"/>
          </a:xfrm>
        </p:grpSpPr>
        <p:sp>
          <p:nvSpPr>
            <p:cNvPr id="904" name="Google Shape;904;p43"/>
            <p:cNvSpPr/>
            <p:nvPr/>
          </p:nvSpPr>
          <p:spPr>
            <a:xfrm>
              <a:off x="5505552" y="4180168"/>
              <a:ext cx="1347595" cy="171425"/>
            </a:xfrm>
            <a:custGeom>
              <a:rect b="b" l="l" r="r" t="t"/>
              <a:pathLst>
                <a:path extrusionOk="0" h="5077" w="39911">
                  <a:moveTo>
                    <a:pt x="1" y="0"/>
                  </a:moveTo>
                  <a:lnTo>
                    <a:pt x="1" y="5076"/>
                  </a:lnTo>
                  <a:lnTo>
                    <a:pt x="39910" y="5076"/>
                  </a:lnTo>
                  <a:lnTo>
                    <a:pt x="39910"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3"/>
            <p:cNvSpPr/>
            <p:nvPr/>
          </p:nvSpPr>
          <p:spPr>
            <a:xfrm>
              <a:off x="5645136" y="4180168"/>
              <a:ext cx="256614" cy="171425"/>
            </a:xfrm>
            <a:custGeom>
              <a:rect b="b" l="l" r="r" t="t"/>
              <a:pathLst>
                <a:path extrusionOk="0" h="5077" w="7600">
                  <a:moveTo>
                    <a:pt x="1" y="0"/>
                  </a:moveTo>
                  <a:lnTo>
                    <a:pt x="1" y="5076"/>
                  </a:lnTo>
                  <a:lnTo>
                    <a:pt x="7600" y="5076"/>
                  </a:lnTo>
                  <a:lnTo>
                    <a:pt x="7600" y="0"/>
                  </a:lnTo>
                  <a:close/>
                </a:path>
              </a:pathLst>
            </a:custGeom>
            <a:solidFill>
              <a:srgbClr val="D7A350"/>
            </a:solidFill>
            <a:ln cap="flat" cmpd="sng" w="9525">
              <a:solidFill>
                <a:srgbClr val="D7A35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3"/>
            <p:cNvSpPr/>
            <p:nvPr/>
          </p:nvSpPr>
          <p:spPr>
            <a:xfrm>
              <a:off x="6505198" y="4180168"/>
              <a:ext cx="187835" cy="171425"/>
            </a:xfrm>
            <a:custGeom>
              <a:rect b="b" l="l" r="r" t="t"/>
              <a:pathLst>
                <a:path extrusionOk="0" h="5077" w="5563">
                  <a:moveTo>
                    <a:pt x="0" y="0"/>
                  </a:moveTo>
                  <a:lnTo>
                    <a:pt x="0" y="5076"/>
                  </a:lnTo>
                  <a:lnTo>
                    <a:pt x="5563" y="5076"/>
                  </a:lnTo>
                  <a:lnTo>
                    <a:pt x="5563" y="0"/>
                  </a:lnTo>
                  <a:close/>
                </a:path>
              </a:pathLst>
            </a:custGeom>
            <a:solidFill>
              <a:srgbClr val="E8B15A"/>
            </a:solidFill>
            <a:ln cap="flat" cmpd="sng" w="9525">
              <a:solidFill>
                <a:srgbClr val="E8B15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3"/>
            <p:cNvSpPr/>
            <p:nvPr/>
          </p:nvSpPr>
          <p:spPr>
            <a:xfrm>
              <a:off x="5505552" y="3838399"/>
              <a:ext cx="1347595" cy="171425"/>
            </a:xfrm>
            <a:custGeom>
              <a:rect b="b" l="l" r="r" t="t"/>
              <a:pathLst>
                <a:path extrusionOk="0" h="5077" w="39911">
                  <a:moveTo>
                    <a:pt x="1" y="0"/>
                  </a:moveTo>
                  <a:lnTo>
                    <a:pt x="1" y="5076"/>
                  </a:lnTo>
                  <a:lnTo>
                    <a:pt x="39910" y="5076"/>
                  </a:lnTo>
                  <a:lnTo>
                    <a:pt x="399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3"/>
            <p:cNvSpPr/>
            <p:nvPr/>
          </p:nvSpPr>
          <p:spPr>
            <a:xfrm>
              <a:off x="5645136" y="3838399"/>
              <a:ext cx="256614" cy="171425"/>
            </a:xfrm>
            <a:custGeom>
              <a:rect b="b" l="l" r="r" t="t"/>
              <a:pathLst>
                <a:path extrusionOk="0" h="5077" w="7600">
                  <a:moveTo>
                    <a:pt x="1" y="0"/>
                  </a:moveTo>
                  <a:lnTo>
                    <a:pt x="1" y="5076"/>
                  </a:lnTo>
                  <a:lnTo>
                    <a:pt x="7600" y="5076"/>
                  </a:lnTo>
                  <a:lnTo>
                    <a:pt x="7600" y="0"/>
                  </a:lnTo>
                  <a:close/>
                </a:path>
              </a:pathLst>
            </a:custGeom>
            <a:solidFill>
              <a:srgbClr val="D7A350"/>
            </a:solidFill>
            <a:ln cap="flat" cmpd="sng" w="9525">
              <a:solidFill>
                <a:srgbClr val="D7A35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3"/>
            <p:cNvSpPr/>
            <p:nvPr/>
          </p:nvSpPr>
          <p:spPr>
            <a:xfrm>
              <a:off x="6505198" y="3838399"/>
              <a:ext cx="187835" cy="171425"/>
            </a:xfrm>
            <a:custGeom>
              <a:rect b="b" l="l" r="r" t="t"/>
              <a:pathLst>
                <a:path extrusionOk="0" h="5077" w="5563">
                  <a:moveTo>
                    <a:pt x="0" y="0"/>
                  </a:moveTo>
                  <a:lnTo>
                    <a:pt x="0" y="5076"/>
                  </a:lnTo>
                  <a:lnTo>
                    <a:pt x="5563" y="5076"/>
                  </a:lnTo>
                  <a:lnTo>
                    <a:pt x="5563" y="0"/>
                  </a:lnTo>
                  <a:close/>
                </a:path>
              </a:pathLst>
            </a:custGeom>
            <a:solidFill>
              <a:srgbClr val="E8B15A"/>
            </a:solidFill>
            <a:ln cap="flat" cmpd="sng" w="9525">
              <a:solidFill>
                <a:srgbClr val="E8B15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3"/>
            <p:cNvSpPr/>
            <p:nvPr/>
          </p:nvSpPr>
          <p:spPr>
            <a:xfrm>
              <a:off x="5505552" y="3325238"/>
              <a:ext cx="1347595" cy="171425"/>
            </a:xfrm>
            <a:custGeom>
              <a:rect b="b" l="l" r="r" t="t"/>
              <a:pathLst>
                <a:path extrusionOk="0" h="5077" w="39911">
                  <a:moveTo>
                    <a:pt x="1" y="1"/>
                  </a:moveTo>
                  <a:lnTo>
                    <a:pt x="1" y="5077"/>
                  </a:lnTo>
                  <a:lnTo>
                    <a:pt x="39910" y="5077"/>
                  </a:lnTo>
                  <a:lnTo>
                    <a:pt x="39910"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3"/>
            <p:cNvSpPr/>
            <p:nvPr/>
          </p:nvSpPr>
          <p:spPr>
            <a:xfrm>
              <a:off x="5645136" y="3325238"/>
              <a:ext cx="256614" cy="171425"/>
            </a:xfrm>
            <a:custGeom>
              <a:rect b="b" l="l" r="r" t="t"/>
              <a:pathLst>
                <a:path extrusionOk="0" h="5077" w="7600">
                  <a:moveTo>
                    <a:pt x="1" y="1"/>
                  </a:moveTo>
                  <a:lnTo>
                    <a:pt x="1" y="5077"/>
                  </a:lnTo>
                  <a:lnTo>
                    <a:pt x="7600" y="5077"/>
                  </a:lnTo>
                  <a:lnTo>
                    <a:pt x="7600" y="1"/>
                  </a:lnTo>
                  <a:close/>
                </a:path>
              </a:pathLst>
            </a:custGeom>
            <a:solidFill>
              <a:srgbClr val="D7A350"/>
            </a:solidFill>
            <a:ln cap="flat" cmpd="sng" w="9525">
              <a:solidFill>
                <a:srgbClr val="D7A35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3"/>
            <p:cNvSpPr/>
            <p:nvPr/>
          </p:nvSpPr>
          <p:spPr>
            <a:xfrm>
              <a:off x="6505198" y="3325238"/>
              <a:ext cx="187835" cy="171425"/>
            </a:xfrm>
            <a:custGeom>
              <a:rect b="b" l="l" r="r" t="t"/>
              <a:pathLst>
                <a:path extrusionOk="0" h="5077" w="5563">
                  <a:moveTo>
                    <a:pt x="0" y="1"/>
                  </a:moveTo>
                  <a:lnTo>
                    <a:pt x="0" y="5077"/>
                  </a:lnTo>
                  <a:lnTo>
                    <a:pt x="5563" y="5077"/>
                  </a:lnTo>
                  <a:lnTo>
                    <a:pt x="5563" y="1"/>
                  </a:lnTo>
                  <a:close/>
                </a:path>
              </a:pathLst>
            </a:custGeom>
            <a:solidFill>
              <a:srgbClr val="E8B15A"/>
            </a:solidFill>
            <a:ln cap="flat" cmpd="sng" w="9525">
              <a:solidFill>
                <a:srgbClr val="E8B15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3"/>
            <p:cNvSpPr/>
            <p:nvPr/>
          </p:nvSpPr>
          <p:spPr>
            <a:xfrm>
              <a:off x="5665665" y="4351559"/>
              <a:ext cx="1348608" cy="171425"/>
            </a:xfrm>
            <a:custGeom>
              <a:rect b="b" l="l" r="r" t="t"/>
              <a:pathLst>
                <a:path extrusionOk="0" h="5077" w="39941">
                  <a:moveTo>
                    <a:pt x="1" y="0"/>
                  </a:moveTo>
                  <a:lnTo>
                    <a:pt x="1" y="5076"/>
                  </a:lnTo>
                  <a:lnTo>
                    <a:pt x="39941" y="5076"/>
                  </a:lnTo>
                  <a:lnTo>
                    <a:pt x="39941"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3"/>
            <p:cNvSpPr/>
            <p:nvPr/>
          </p:nvSpPr>
          <p:spPr>
            <a:xfrm>
              <a:off x="5805250" y="4351559"/>
              <a:ext cx="256614" cy="171425"/>
            </a:xfrm>
            <a:custGeom>
              <a:rect b="b" l="l" r="r" t="t"/>
              <a:pathLst>
                <a:path extrusionOk="0" h="5077" w="7600">
                  <a:moveTo>
                    <a:pt x="0" y="0"/>
                  </a:moveTo>
                  <a:lnTo>
                    <a:pt x="0" y="5076"/>
                  </a:lnTo>
                  <a:lnTo>
                    <a:pt x="7599" y="5076"/>
                  </a:lnTo>
                  <a:lnTo>
                    <a:pt x="7599" y="0"/>
                  </a:lnTo>
                  <a:close/>
                </a:path>
              </a:pathLst>
            </a:custGeom>
            <a:solidFill>
              <a:srgbClr val="D7A350"/>
            </a:solidFill>
            <a:ln cap="flat" cmpd="sng" w="9525">
              <a:solidFill>
                <a:srgbClr val="D7A35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3"/>
            <p:cNvSpPr/>
            <p:nvPr/>
          </p:nvSpPr>
          <p:spPr>
            <a:xfrm>
              <a:off x="6665312" y="4351559"/>
              <a:ext cx="187835" cy="171425"/>
            </a:xfrm>
            <a:custGeom>
              <a:rect b="b" l="l" r="r" t="t"/>
              <a:pathLst>
                <a:path extrusionOk="0" h="5077" w="5563">
                  <a:moveTo>
                    <a:pt x="0" y="0"/>
                  </a:moveTo>
                  <a:lnTo>
                    <a:pt x="0" y="5076"/>
                  </a:lnTo>
                  <a:lnTo>
                    <a:pt x="5562" y="5076"/>
                  </a:lnTo>
                  <a:lnTo>
                    <a:pt x="5562" y="0"/>
                  </a:lnTo>
                  <a:close/>
                </a:path>
              </a:pathLst>
            </a:custGeom>
            <a:solidFill>
              <a:srgbClr val="E8B15A"/>
            </a:solidFill>
            <a:ln cap="flat" cmpd="sng" w="9525">
              <a:solidFill>
                <a:srgbClr val="E8B15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3"/>
            <p:cNvSpPr/>
            <p:nvPr/>
          </p:nvSpPr>
          <p:spPr>
            <a:xfrm>
              <a:off x="5665665" y="3667008"/>
              <a:ext cx="1348608" cy="171425"/>
            </a:xfrm>
            <a:custGeom>
              <a:rect b="b" l="l" r="r" t="t"/>
              <a:pathLst>
                <a:path extrusionOk="0" h="5077" w="39941">
                  <a:moveTo>
                    <a:pt x="1" y="0"/>
                  </a:moveTo>
                  <a:lnTo>
                    <a:pt x="1" y="5076"/>
                  </a:lnTo>
                  <a:lnTo>
                    <a:pt x="39941" y="5076"/>
                  </a:lnTo>
                  <a:lnTo>
                    <a:pt x="39941"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3"/>
            <p:cNvSpPr/>
            <p:nvPr/>
          </p:nvSpPr>
          <p:spPr>
            <a:xfrm>
              <a:off x="5805250" y="3667008"/>
              <a:ext cx="256614" cy="171425"/>
            </a:xfrm>
            <a:custGeom>
              <a:rect b="b" l="l" r="r" t="t"/>
              <a:pathLst>
                <a:path extrusionOk="0" h="5077" w="7600">
                  <a:moveTo>
                    <a:pt x="0" y="0"/>
                  </a:moveTo>
                  <a:lnTo>
                    <a:pt x="0" y="5076"/>
                  </a:lnTo>
                  <a:lnTo>
                    <a:pt x="7599" y="5076"/>
                  </a:lnTo>
                  <a:lnTo>
                    <a:pt x="7599" y="0"/>
                  </a:lnTo>
                  <a:close/>
                </a:path>
              </a:pathLst>
            </a:custGeom>
            <a:solidFill>
              <a:srgbClr val="D7A350"/>
            </a:solidFill>
            <a:ln cap="flat" cmpd="sng" w="9525">
              <a:solidFill>
                <a:srgbClr val="D7A35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3"/>
            <p:cNvSpPr/>
            <p:nvPr/>
          </p:nvSpPr>
          <p:spPr>
            <a:xfrm>
              <a:off x="6665312" y="3667008"/>
              <a:ext cx="187835" cy="171425"/>
            </a:xfrm>
            <a:custGeom>
              <a:rect b="b" l="l" r="r" t="t"/>
              <a:pathLst>
                <a:path extrusionOk="0" h="5077" w="5563">
                  <a:moveTo>
                    <a:pt x="0" y="0"/>
                  </a:moveTo>
                  <a:lnTo>
                    <a:pt x="0" y="5076"/>
                  </a:lnTo>
                  <a:lnTo>
                    <a:pt x="5562" y="5076"/>
                  </a:lnTo>
                  <a:lnTo>
                    <a:pt x="5562" y="0"/>
                  </a:lnTo>
                  <a:close/>
                </a:path>
              </a:pathLst>
            </a:custGeom>
            <a:solidFill>
              <a:srgbClr val="E8B15A"/>
            </a:solidFill>
            <a:ln cap="flat" cmpd="sng" w="9525">
              <a:solidFill>
                <a:srgbClr val="E8B15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3"/>
            <p:cNvSpPr/>
            <p:nvPr/>
          </p:nvSpPr>
          <p:spPr>
            <a:xfrm>
              <a:off x="5665665" y="3495616"/>
              <a:ext cx="1348608" cy="171425"/>
            </a:xfrm>
            <a:custGeom>
              <a:rect b="b" l="l" r="r" t="t"/>
              <a:pathLst>
                <a:path extrusionOk="0" h="5077" w="39941">
                  <a:moveTo>
                    <a:pt x="1" y="0"/>
                  </a:moveTo>
                  <a:lnTo>
                    <a:pt x="1" y="5076"/>
                  </a:lnTo>
                  <a:lnTo>
                    <a:pt x="39941" y="5076"/>
                  </a:lnTo>
                  <a:lnTo>
                    <a:pt x="39941"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3"/>
            <p:cNvSpPr/>
            <p:nvPr/>
          </p:nvSpPr>
          <p:spPr>
            <a:xfrm>
              <a:off x="5805250" y="3495616"/>
              <a:ext cx="256614" cy="171425"/>
            </a:xfrm>
            <a:custGeom>
              <a:rect b="b" l="l" r="r" t="t"/>
              <a:pathLst>
                <a:path extrusionOk="0" h="5077" w="7600">
                  <a:moveTo>
                    <a:pt x="0" y="0"/>
                  </a:moveTo>
                  <a:lnTo>
                    <a:pt x="0" y="5076"/>
                  </a:lnTo>
                  <a:lnTo>
                    <a:pt x="7599" y="5076"/>
                  </a:lnTo>
                  <a:lnTo>
                    <a:pt x="7599" y="0"/>
                  </a:lnTo>
                  <a:close/>
                </a:path>
              </a:pathLst>
            </a:custGeom>
            <a:solidFill>
              <a:srgbClr val="D7A350"/>
            </a:solidFill>
            <a:ln cap="flat" cmpd="sng" w="9525">
              <a:solidFill>
                <a:srgbClr val="D7A35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3"/>
            <p:cNvSpPr/>
            <p:nvPr/>
          </p:nvSpPr>
          <p:spPr>
            <a:xfrm>
              <a:off x="6665312" y="3495616"/>
              <a:ext cx="187835" cy="171425"/>
            </a:xfrm>
            <a:custGeom>
              <a:rect b="b" l="l" r="r" t="t"/>
              <a:pathLst>
                <a:path extrusionOk="0" h="5077" w="5563">
                  <a:moveTo>
                    <a:pt x="0" y="0"/>
                  </a:moveTo>
                  <a:lnTo>
                    <a:pt x="0" y="5076"/>
                  </a:lnTo>
                  <a:lnTo>
                    <a:pt x="5562" y="5076"/>
                  </a:lnTo>
                  <a:lnTo>
                    <a:pt x="5562" y="0"/>
                  </a:lnTo>
                  <a:close/>
                </a:path>
              </a:pathLst>
            </a:custGeom>
            <a:solidFill>
              <a:srgbClr val="E8B15A"/>
            </a:solidFill>
            <a:ln cap="flat" cmpd="sng" w="9525">
              <a:solidFill>
                <a:srgbClr val="E8B15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3"/>
            <p:cNvSpPr/>
            <p:nvPr/>
          </p:nvSpPr>
          <p:spPr>
            <a:xfrm>
              <a:off x="5665665" y="4009790"/>
              <a:ext cx="1348608" cy="170412"/>
            </a:xfrm>
            <a:custGeom>
              <a:rect b="b" l="l" r="r" t="t"/>
              <a:pathLst>
                <a:path extrusionOk="0" h="5047" w="39941">
                  <a:moveTo>
                    <a:pt x="1" y="0"/>
                  </a:moveTo>
                  <a:lnTo>
                    <a:pt x="1" y="5046"/>
                  </a:lnTo>
                  <a:lnTo>
                    <a:pt x="39941" y="5046"/>
                  </a:lnTo>
                  <a:lnTo>
                    <a:pt x="39941"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3"/>
            <p:cNvSpPr/>
            <p:nvPr/>
          </p:nvSpPr>
          <p:spPr>
            <a:xfrm>
              <a:off x="5805250" y="4009790"/>
              <a:ext cx="256614" cy="170412"/>
            </a:xfrm>
            <a:custGeom>
              <a:rect b="b" l="l" r="r" t="t"/>
              <a:pathLst>
                <a:path extrusionOk="0" h="5047" w="7600">
                  <a:moveTo>
                    <a:pt x="0" y="0"/>
                  </a:moveTo>
                  <a:lnTo>
                    <a:pt x="0" y="5046"/>
                  </a:lnTo>
                  <a:lnTo>
                    <a:pt x="7599" y="5046"/>
                  </a:lnTo>
                  <a:lnTo>
                    <a:pt x="7599" y="0"/>
                  </a:lnTo>
                  <a:close/>
                </a:path>
              </a:pathLst>
            </a:custGeom>
            <a:solidFill>
              <a:srgbClr val="D7A350"/>
            </a:solidFill>
            <a:ln cap="flat" cmpd="sng" w="9525">
              <a:solidFill>
                <a:srgbClr val="D7A35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3"/>
            <p:cNvSpPr/>
            <p:nvPr/>
          </p:nvSpPr>
          <p:spPr>
            <a:xfrm>
              <a:off x="6665312" y="4009790"/>
              <a:ext cx="187835" cy="170412"/>
            </a:xfrm>
            <a:custGeom>
              <a:rect b="b" l="l" r="r" t="t"/>
              <a:pathLst>
                <a:path extrusionOk="0" h="5047" w="5563">
                  <a:moveTo>
                    <a:pt x="0" y="0"/>
                  </a:moveTo>
                  <a:lnTo>
                    <a:pt x="0" y="5046"/>
                  </a:lnTo>
                  <a:lnTo>
                    <a:pt x="5562" y="5046"/>
                  </a:lnTo>
                  <a:lnTo>
                    <a:pt x="5562" y="0"/>
                  </a:lnTo>
                  <a:close/>
                </a:path>
              </a:pathLst>
            </a:custGeom>
            <a:solidFill>
              <a:srgbClr val="E8B15A"/>
            </a:solidFill>
            <a:ln cap="flat" cmpd="sng" w="9525">
              <a:solidFill>
                <a:srgbClr val="E8B15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3"/>
            <p:cNvSpPr/>
            <p:nvPr/>
          </p:nvSpPr>
          <p:spPr>
            <a:xfrm>
              <a:off x="6838729" y="3376190"/>
              <a:ext cx="1268585" cy="1143047"/>
            </a:xfrm>
            <a:custGeom>
              <a:rect b="b" l="l" r="r" t="t"/>
              <a:pathLst>
                <a:path extrusionOk="0" h="33853" w="37571">
                  <a:moveTo>
                    <a:pt x="18795" y="0"/>
                  </a:moveTo>
                  <a:cubicBezTo>
                    <a:pt x="11332" y="0"/>
                    <a:pt x="4496" y="4956"/>
                    <a:pt x="2463" y="12504"/>
                  </a:cubicBezTo>
                  <a:cubicBezTo>
                    <a:pt x="1" y="21531"/>
                    <a:pt x="5351" y="30802"/>
                    <a:pt x="14348" y="33264"/>
                  </a:cubicBezTo>
                  <a:cubicBezTo>
                    <a:pt x="15827" y="33663"/>
                    <a:pt x="17314" y="33853"/>
                    <a:pt x="18776" y="33853"/>
                  </a:cubicBezTo>
                  <a:cubicBezTo>
                    <a:pt x="26239" y="33853"/>
                    <a:pt x="33075" y="28897"/>
                    <a:pt x="35108" y="21349"/>
                  </a:cubicBezTo>
                  <a:cubicBezTo>
                    <a:pt x="37570" y="12322"/>
                    <a:pt x="32220" y="3051"/>
                    <a:pt x="23223" y="589"/>
                  </a:cubicBezTo>
                  <a:cubicBezTo>
                    <a:pt x="21744" y="190"/>
                    <a:pt x="20257" y="0"/>
                    <a:pt x="18795"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3"/>
            <p:cNvSpPr/>
            <p:nvPr/>
          </p:nvSpPr>
          <p:spPr>
            <a:xfrm>
              <a:off x="6758706" y="3354614"/>
              <a:ext cx="1267504" cy="1142405"/>
            </a:xfrm>
            <a:custGeom>
              <a:rect b="b" l="l" r="r" t="t"/>
              <a:pathLst>
                <a:path extrusionOk="0" h="33834" w="37539">
                  <a:moveTo>
                    <a:pt x="18766" y="1"/>
                  </a:moveTo>
                  <a:cubicBezTo>
                    <a:pt x="11309" y="1"/>
                    <a:pt x="4490" y="4956"/>
                    <a:pt x="2432" y="12505"/>
                  </a:cubicBezTo>
                  <a:cubicBezTo>
                    <a:pt x="0" y="21502"/>
                    <a:pt x="5319" y="30803"/>
                    <a:pt x="14347" y="33234"/>
                  </a:cubicBezTo>
                  <a:cubicBezTo>
                    <a:pt x="15835" y="33640"/>
                    <a:pt x="17329" y="33834"/>
                    <a:pt x="18799" y="33834"/>
                  </a:cubicBezTo>
                  <a:cubicBezTo>
                    <a:pt x="26246" y="33834"/>
                    <a:pt x="33051" y="28864"/>
                    <a:pt x="35107" y="21350"/>
                  </a:cubicBezTo>
                  <a:cubicBezTo>
                    <a:pt x="37539" y="12322"/>
                    <a:pt x="32220" y="3021"/>
                    <a:pt x="23192" y="590"/>
                  </a:cubicBezTo>
                  <a:cubicBezTo>
                    <a:pt x="21713" y="191"/>
                    <a:pt x="20227" y="1"/>
                    <a:pt x="18766"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3"/>
            <p:cNvSpPr/>
            <p:nvPr/>
          </p:nvSpPr>
          <p:spPr>
            <a:xfrm>
              <a:off x="6883907" y="3467456"/>
              <a:ext cx="1017103" cy="916787"/>
            </a:xfrm>
            <a:custGeom>
              <a:rect b="b" l="l" r="r" t="t"/>
              <a:pathLst>
                <a:path extrusionOk="0" h="27152" w="30123">
                  <a:moveTo>
                    <a:pt x="15069" y="1"/>
                  </a:moveTo>
                  <a:cubicBezTo>
                    <a:pt x="9084" y="1"/>
                    <a:pt x="3604" y="3985"/>
                    <a:pt x="1976" y="10014"/>
                  </a:cubicBezTo>
                  <a:cubicBezTo>
                    <a:pt x="0" y="17248"/>
                    <a:pt x="4286" y="24725"/>
                    <a:pt x="11520" y="26670"/>
                  </a:cubicBezTo>
                  <a:cubicBezTo>
                    <a:pt x="12714" y="26996"/>
                    <a:pt x="13913" y="27152"/>
                    <a:pt x="15092" y="27152"/>
                  </a:cubicBezTo>
                  <a:cubicBezTo>
                    <a:pt x="21062" y="27152"/>
                    <a:pt x="26522" y="23167"/>
                    <a:pt x="28147" y="17126"/>
                  </a:cubicBezTo>
                  <a:cubicBezTo>
                    <a:pt x="30122" y="9892"/>
                    <a:pt x="25837" y="2445"/>
                    <a:pt x="18603" y="469"/>
                  </a:cubicBezTo>
                  <a:cubicBezTo>
                    <a:pt x="17422" y="152"/>
                    <a:pt x="16236" y="1"/>
                    <a:pt x="150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3"/>
            <p:cNvSpPr/>
            <p:nvPr/>
          </p:nvSpPr>
          <p:spPr>
            <a:xfrm>
              <a:off x="6912641" y="3467456"/>
              <a:ext cx="851857" cy="726083"/>
            </a:xfrm>
            <a:custGeom>
              <a:rect b="b" l="l" r="r" t="t"/>
              <a:pathLst>
                <a:path extrusionOk="0" h="21504" w="25229">
                  <a:moveTo>
                    <a:pt x="14220" y="1"/>
                  </a:moveTo>
                  <a:cubicBezTo>
                    <a:pt x="8234" y="1"/>
                    <a:pt x="2753" y="3990"/>
                    <a:pt x="1125" y="10044"/>
                  </a:cubicBezTo>
                  <a:cubicBezTo>
                    <a:pt x="0" y="14117"/>
                    <a:pt x="882" y="18281"/>
                    <a:pt x="3192" y="21503"/>
                  </a:cubicBezTo>
                  <a:cubicBezTo>
                    <a:pt x="2250" y="19801"/>
                    <a:pt x="1642" y="17917"/>
                    <a:pt x="1490" y="15971"/>
                  </a:cubicBezTo>
                  <a:cubicBezTo>
                    <a:pt x="1338" y="14360"/>
                    <a:pt x="1429" y="12689"/>
                    <a:pt x="1885" y="11017"/>
                  </a:cubicBezTo>
                  <a:cubicBezTo>
                    <a:pt x="3537" y="4968"/>
                    <a:pt x="9014" y="1002"/>
                    <a:pt x="14994" y="1002"/>
                  </a:cubicBezTo>
                  <a:cubicBezTo>
                    <a:pt x="16166" y="1002"/>
                    <a:pt x="17357" y="1154"/>
                    <a:pt x="18542" y="1473"/>
                  </a:cubicBezTo>
                  <a:cubicBezTo>
                    <a:pt x="21247" y="2202"/>
                    <a:pt x="23527" y="3722"/>
                    <a:pt x="25229" y="5698"/>
                  </a:cubicBezTo>
                  <a:cubicBezTo>
                    <a:pt x="23496" y="3235"/>
                    <a:pt x="20913" y="1321"/>
                    <a:pt x="17752" y="469"/>
                  </a:cubicBezTo>
                  <a:cubicBezTo>
                    <a:pt x="16572" y="152"/>
                    <a:pt x="15386" y="1"/>
                    <a:pt x="14220" y="1"/>
                  </a:cubicBezTo>
                  <a:close/>
                </a:path>
              </a:pathLst>
            </a:custGeom>
            <a:solidFill>
              <a:srgbClr val="D1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3"/>
            <p:cNvSpPr/>
            <p:nvPr/>
          </p:nvSpPr>
          <p:spPr>
            <a:xfrm>
              <a:off x="7200015" y="3612612"/>
              <a:ext cx="381815" cy="626071"/>
            </a:xfrm>
            <a:custGeom>
              <a:rect b="b" l="l" r="r" t="t"/>
              <a:pathLst>
                <a:path extrusionOk="0" h="18542" w="11308">
                  <a:moveTo>
                    <a:pt x="7356" y="0"/>
                  </a:moveTo>
                  <a:lnTo>
                    <a:pt x="6961" y="1490"/>
                  </a:lnTo>
                  <a:cubicBezTo>
                    <a:pt x="6432" y="1374"/>
                    <a:pt x="5971" y="1312"/>
                    <a:pt x="5565" y="1312"/>
                  </a:cubicBezTo>
                  <a:cubicBezTo>
                    <a:pt x="4057" y="1312"/>
                    <a:pt x="3317" y="2159"/>
                    <a:pt x="2766" y="4195"/>
                  </a:cubicBezTo>
                  <a:cubicBezTo>
                    <a:pt x="2158" y="6414"/>
                    <a:pt x="2128" y="7295"/>
                    <a:pt x="2797" y="8116"/>
                  </a:cubicBezTo>
                  <a:cubicBezTo>
                    <a:pt x="3557" y="9028"/>
                    <a:pt x="5411" y="10092"/>
                    <a:pt x="5988" y="11034"/>
                  </a:cubicBezTo>
                  <a:cubicBezTo>
                    <a:pt x="6292" y="11490"/>
                    <a:pt x="6231" y="11733"/>
                    <a:pt x="6049" y="12432"/>
                  </a:cubicBezTo>
                  <a:cubicBezTo>
                    <a:pt x="5736" y="13564"/>
                    <a:pt x="5537" y="14009"/>
                    <a:pt x="4939" y="14009"/>
                  </a:cubicBezTo>
                  <a:cubicBezTo>
                    <a:pt x="4782" y="14009"/>
                    <a:pt x="4598" y="13978"/>
                    <a:pt x="4377" y="13922"/>
                  </a:cubicBezTo>
                  <a:cubicBezTo>
                    <a:pt x="3283" y="13618"/>
                    <a:pt x="3374" y="12979"/>
                    <a:pt x="3678" y="11855"/>
                  </a:cubicBezTo>
                  <a:cubicBezTo>
                    <a:pt x="3769" y="11551"/>
                    <a:pt x="3860" y="11307"/>
                    <a:pt x="3921" y="11125"/>
                  </a:cubicBezTo>
                  <a:lnTo>
                    <a:pt x="1246" y="10396"/>
                  </a:lnTo>
                  <a:cubicBezTo>
                    <a:pt x="1064" y="10821"/>
                    <a:pt x="851" y="11368"/>
                    <a:pt x="699" y="12007"/>
                  </a:cubicBezTo>
                  <a:cubicBezTo>
                    <a:pt x="0" y="14560"/>
                    <a:pt x="851" y="15593"/>
                    <a:pt x="2949" y="16262"/>
                  </a:cubicBezTo>
                  <a:lnTo>
                    <a:pt x="2432" y="18116"/>
                  </a:lnTo>
                  <a:lnTo>
                    <a:pt x="3952" y="18542"/>
                  </a:lnTo>
                  <a:lnTo>
                    <a:pt x="4468" y="16627"/>
                  </a:lnTo>
                  <a:cubicBezTo>
                    <a:pt x="4916" y="16717"/>
                    <a:pt x="5317" y="16764"/>
                    <a:pt x="5679" y="16764"/>
                  </a:cubicBezTo>
                  <a:cubicBezTo>
                    <a:pt x="7504" y="16764"/>
                    <a:pt x="8333" y="15562"/>
                    <a:pt x="9119" y="12645"/>
                  </a:cubicBezTo>
                  <a:cubicBezTo>
                    <a:pt x="9788" y="10152"/>
                    <a:pt x="9119" y="9727"/>
                    <a:pt x="8177" y="8876"/>
                  </a:cubicBezTo>
                  <a:cubicBezTo>
                    <a:pt x="7508" y="8329"/>
                    <a:pt x="6718" y="7812"/>
                    <a:pt x="5927" y="7174"/>
                  </a:cubicBezTo>
                  <a:cubicBezTo>
                    <a:pt x="5198" y="6596"/>
                    <a:pt x="5167" y="6444"/>
                    <a:pt x="5502" y="5198"/>
                  </a:cubicBezTo>
                  <a:cubicBezTo>
                    <a:pt x="5763" y="4247"/>
                    <a:pt x="6025" y="3910"/>
                    <a:pt x="6534" y="3910"/>
                  </a:cubicBezTo>
                  <a:cubicBezTo>
                    <a:pt x="6675" y="3910"/>
                    <a:pt x="6836" y="3936"/>
                    <a:pt x="7022" y="3982"/>
                  </a:cubicBezTo>
                  <a:cubicBezTo>
                    <a:pt x="8055" y="4256"/>
                    <a:pt x="8055" y="4803"/>
                    <a:pt x="7782" y="5836"/>
                  </a:cubicBezTo>
                  <a:cubicBezTo>
                    <a:pt x="7690" y="6201"/>
                    <a:pt x="7599" y="6444"/>
                    <a:pt x="7538" y="6627"/>
                  </a:cubicBezTo>
                  <a:lnTo>
                    <a:pt x="10183" y="7356"/>
                  </a:lnTo>
                  <a:cubicBezTo>
                    <a:pt x="10335" y="7022"/>
                    <a:pt x="10487" y="6566"/>
                    <a:pt x="10669" y="5927"/>
                  </a:cubicBezTo>
                  <a:cubicBezTo>
                    <a:pt x="11307" y="3617"/>
                    <a:pt x="10730" y="2614"/>
                    <a:pt x="8481" y="1885"/>
                  </a:cubicBezTo>
                  <a:lnTo>
                    <a:pt x="8876" y="395"/>
                  </a:lnTo>
                  <a:lnTo>
                    <a:pt x="7356" y="0"/>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3"/>
            <p:cNvSpPr/>
            <p:nvPr/>
          </p:nvSpPr>
          <p:spPr>
            <a:xfrm>
              <a:off x="5159697" y="4303309"/>
              <a:ext cx="640455" cy="220756"/>
            </a:xfrm>
            <a:custGeom>
              <a:rect b="b" l="l" r="r" t="t"/>
              <a:pathLst>
                <a:path extrusionOk="0" h="6538" w="18968">
                  <a:moveTo>
                    <a:pt x="17113" y="1"/>
                  </a:moveTo>
                  <a:lnTo>
                    <a:pt x="4621" y="2463"/>
                  </a:lnTo>
                  <a:lnTo>
                    <a:pt x="700" y="4590"/>
                  </a:lnTo>
                  <a:cubicBezTo>
                    <a:pt x="274" y="4803"/>
                    <a:pt x="1" y="5320"/>
                    <a:pt x="122" y="5837"/>
                  </a:cubicBezTo>
                  <a:cubicBezTo>
                    <a:pt x="244" y="6232"/>
                    <a:pt x="578" y="6536"/>
                    <a:pt x="1429" y="6536"/>
                  </a:cubicBezTo>
                  <a:cubicBezTo>
                    <a:pt x="1473" y="6537"/>
                    <a:pt x="1522" y="6538"/>
                    <a:pt x="1576" y="6538"/>
                  </a:cubicBezTo>
                  <a:cubicBezTo>
                    <a:pt x="3876" y="6538"/>
                    <a:pt x="14530" y="5289"/>
                    <a:pt x="14530" y="5289"/>
                  </a:cubicBezTo>
                  <a:lnTo>
                    <a:pt x="14712" y="6505"/>
                  </a:lnTo>
                  <a:lnTo>
                    <a:pt x="18967" y="6414"/>
                  </a:lnTo>
                  <a:cubicBezTo>
                    <a:pt x="18967" y="6414"/>
                    <a:pt x="18299" y="760"/>
                    <a:pt x="171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3"/>
            <p:cNvSpPr/>
            <p:nvPr/>
          </p:nvSpPr>
          <p:spPr>
            <a:xfrm>
              <a:off x="5315691" y="4253033"/>
              <a:ext cx="421860" cy="171560"/>
            </a:xfrm>
            <a:custGeom>
              <a:rect b="b" l="l" r="r" t="t"/>
              <a:pathLst>
                <a:path extrusionOk="0" h="5081" w="12494">
                  <a:moveTo>
                    <a:pt x="11946" y="0"/>
                  </a:moveTo>
                  <a:lnTo>
                    <a:pt x="7356" y="517"/>
                  </a:lnTo>
                  <a:lnTo>
                    <a:pt x="1" y="3952"/>
                  </a:lnTo>
                  <a:cubicBezTo>
                    <a:pt x="1" y="3952"/>
                    <a:pt x="1563" y="5080"/>
                    <a:pt x="3613" y="5080"/>
                  </a:cubicBezTo>
                  <a:cubicBezTo>
                    <a:pt x="4275" y="5080"/>
                    <a:pt x="4988" y="4962"/>
                    <a:pt x="5715" y="4651"/>
                  </a:cubicBezTo>
                  <a:cubicBezTo>
                    <a:pt x="8724" y="3404"/>
                    <a:pt x="12493" y="1490"/>
                    <a:pt x="12493" y="1490"/>
                  </a:cubicBezTo>
                  <a:lnTo>
                    <a:pt x="119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3"/>
            <p:cNvSpPr/>
            <p:nvPr/>
          </p:nvSpPr>
          <p:spPr>
            <a:xfrm>
              <a:off x="5336220" y="3696754"/>
              <a:ext cx="401331" cy="642514"/>
            </a:xfrm>
            <a:custGeom>
              <a:rect b="b" l="l" r="r" t="t"/>
              <a:pathLst>
                <a:path extrusionOk="0" h="19029" w="11886">
                  <a:moveTo>
                    <a:pt x="6931" y="1"/>
                  </a:moveTo>
                  <a:lnTo>
                    <a:pt x="1" y="305"/>
                  </a:lnTo>
                  <a:lnTo>
                    <a:pt x="6566" y="19028"/>
                  </a:lnTo>
                  <a:lnTo>
                    <a:pt x="11885" y="17965"/>
                  </a:lnTo>
                  <a:lnTo>
                    <a:pt x="693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3"/>
            <p:cNvSpPr/>
            <p:nvPr/>
          </p:nvSpPr>
          <p:spPr>
            <a:xfrm>
              <a:off x="5071435" y="3050189"/>
              <a:ext cx="718452" cy="1123834"/>
            </a:xfrm>
            <a:custGeom>
              <a:rect b="b" l="l" r="r" t="t"/>
              <a:pathLst>
                <a:path extrusionOk="0" h="33284" w="21278">
                  <a:moveTo>
                    <a:pt x="11551" y="1"/>
                  </a:moveTo>
                  <a:lnTo>
                    <a:pt x="1" y="4621"/>
                  </a:lnTo>
                  <a:lnTo>
                    <a:pt x="9454" y="33284"/>
                  </a:lnTo>
                  <a:lnTo>
                    <a:pt x="21278" y="30822"/>
                  </a:lnTo>
                  <a:lnTo>
                    <a:pt x="115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3"/>
            <p:cNvSpPr/>
            <p:nvPr/>
          </p:nvSpPr>
          <p:spPr>
            <a:xfrm>
              <a:off x="5029364" y="2688937"/>
              <a:ext cx="1867914" cy="650719"/>
            </a:xfrm>
            <a:custGeom>
              <a:rect b="b" l="l" r="r" t="t"/>
              <a:pathLst>
                <a:path extrusionOk="0" h="19272" w="55321">
                  <a:moveTo>
                    <a:pt x="36202" y="0"/>
                  </a:moveTo>
                  <a:lnTo>
                    <a:pt x="37205" y="3344"/>
                  </a:lnTo>
                  <a:lnTo>
                    <a:pt x="5593" y="7599"/>
                  </a:lnTo>
                  <a:cubicBezTo>
                    <a:pt x="2067" y="8268"/>
                    <a:pt x="0" y="11946"/>
                    <a:pt x="1247" y="15320"/>
                  </a:cubicBezTo>
                  <a:cubicBezTo>
                    <a:pt x="2098" y="17569"/>
                    <a:pt x="4225" y="19058"/>
                    <a:pt x="6657" y="19089"/>
                  </a:cubicBezTo>
                  <a:lnTo>
                    <a:pt x="42129" y="19271"/>
                  </a:lnTo>
                  <a:cubicBezTo>
                    <a:pt x="55320" y="15077"/>
                    <a:pt x="44773" y="31"/>
                    <a:pt x="44773" y="31"/>
                  </a:cubicBezTo>
                  <a:lnTo>
                    <a:pt x="362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3"/>
            <p:cNvSpPr/>
            <p:nvPr/>
          </p:nvSpPr>
          <p:spPr>
            <a:xfrm>
              <a:off x="5164829" y="2688937"/>
              <a:ext cx="1791976" cy="650753"/>
            </a:xfrm>
            <a:custGeom>
              <a:rect b="b" l="l" r="r" t="t"/>
              <a:pathLst>
                <a:path extrusionOk="0" h="19273" w="53072">
                  <a:moveTo>
                    <a:pt x="31217" y="0"/>
                  </a:moveTo>
                  <a:lnTo>
                    <a:pt x="29667" y="3800"/>
                  </a:lnTo>
                  <a:lnTo>
                    <a:pt x="5624" y="7052"/>
                  </a:lnTo>
                  <a:cubicBezTo>
                    <a:pt x="2098" y="7721"/>
                    <a:pt x="1" y="11976"/>
                    <a:pt x="1247" y="15350"/>
                  </a:cubicBezTo>
                  <a:cubicBezTo>
                    <a:pt x="2098" y="17599"/>
                    <a:pt x="4256" y="19089"/>
                    <a:pt x="6657" y="19089"/>
                  </a:cubicBezTo>
                  <a:lnTo>
                    <a:pt x="40214" y="19271"/>
                  </a:lnTo>
                  <a:cubicBezTo>
                    <a:pt x="40262" y="19272"/>
                    <a:pt x="40310" y="19272"/>
                    <a:pt x="40357" y="19272"/>
                  </a:cubicBezTo>
                  <a:cubicBezTo>
                    <a:pt x="42313" y="19272"/>
                    <a:pt x="44203" y="18665"/>
                    <a:pt x="45746" y="17508"/>
                  </a:cubicBezTo>
                  <a:cubicBezTo>
                    <a:pt x="53071" y="11915"/>
                    <a:pt x="44773" y="61"/>
                    <a:pt x="44773" y="61"/>
                  </a:cubicBezTo>
                  <a:lnTo>
                    <a:pt x="312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3"/>
            <p:cNvSpPr/>
            <p:nvPr/>
          </p:nvSpPr>
          <p:spPr>
            <a:xfrm>
              <a:off x="4419737" y="4299190"/>
              <a:ext cx="617866" cy="221735"/>
            </a:xfrm>
            <a:custGeom>
              <a:rect b="b" l="l" r="r" t="t"/>
              <a:pathLst>
                <a:path extrusionOk="0" h="6567" w="18299">
                  <a:moveTo>
                    <a:pt x="17083" y="1"/>
                  </a:moveTo>
                  <a:lnTo>
                    <a:pt x="4620" y="2463"/>
                  </a:lnTo>
                  <a:lnTo>
                    <a:pt x="669" y="4591"/>
                  </a:lnTo>
                  <a:cubicBezTo>
                    <a:pt x="243" y="4803"/>
                    <a:pt x="0" y="5351"/>
                    <a:pt x="122" y="5837"/>
                  </a:cubicBezTo>
                  <a:cubicBezTo>
                    <a:pt x="213" y="6232"/>
                    <a:pt x="547" y="6536"/>
                    <a:pt x="1429" y="6566"/>
                  </a:cubicBezTo>
                  <a:cubicBezTo>
                    <a:pt x="1451" y="6567"/>
                    <a:pt x="1474" y="6567"/>
                    <a:pt x="1498" y="6567"/>
                  </a:cubicBezTo>
                  <a:cubicBezTo>
                    <a:pt x="3588" y="6567"/>
                    <a:pt x="14012" y="5290"/>
                    <a:pt x="14013" y="5290"/>
                  </a:cubicBezTo>
                  <a:lnTo>
                    <a:pt x="14013" y="5290"/>
                  </a:lnTo>
                  <a:lnTo>
                    <a:pt x="13982" y="6384"/>
                  </a:lnTo>
                  <a:lnTo>
                    <a:pt x="17995" y="6445"/>
                  </a:lnTo>
                  <a:cubicBezTo>
                    <a:pt x="17995" y="6445"/>
                    <a:pt x="18298" y="761"/>
                    <a:pt x="170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3"/>
            <p:cNvSpPr/>
            <p:nvPr/>
          </p:nvSpPr>
          <p:spPr>
            <a:xfrm>
              <a:off x="4574718" y="4249926"/>
              <a:ext cx="421826" cy="170547"/>
            </a:xfrm>
            <a:custGeom>
              <a:rect b="b" l="l" r="r" t="t"/>
              <a:pathLst>
                <a:path extrusionOk="0" h="5051" w="12493">
                  <a:moveTo>
                    <a:pt x="11976" y="1"/>
                  </a:moveTo>
                  <a:lnTo>
                    <a:pt x="7356" y="487"/>
                  </a:lnTo>
                  <a:lnTo>
                    <a:pt x="0" y="3922"/>
                  </a:lnTo>
                  <a:cubicBezTo>
                    <a:pt x="0" y="3922"/>
                    <a:pt x="1563" y="5051"/>
                    <a:pt x="3625" y="5051"/>
                  </a:cubicBezTo>
                  <a:cubicBezTo>
                    <a:pt x="4292" y="5051"/>
                    <a:pt x="5010" y="4933"/>
                    <a:pt x="5745" y="4621"/>
                  </a:cubicBezTo>
                  <a:cubicBezTo>
                    <a:pt x="8754" y="3375"/>
                    <a:pt x="12493" y="1460"/>
                    <a:pt x="12493" y="1460"/>
                  </a:cubicBezTo>
                  <a:lnTo>
                    <a:pt x="119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3"/>
            <p:cNvSpPr/>
            <p:nvPr/>
          </p:nvSpPr>
          <p:spPr>
            <a:xfrm>
              <a:off x="4806650" y="3695742"/>
              <a:ext cx="483414" cy="628130"/>
            </a:xfrm>
            <a:custGeom>
              <a:rect b="b" l="l" r="r" t="t"/>
              <a:pathLst>
                <a:path extrusionOk="0" h="18603" w="14317">
                  <a:moveTo>
                    <a:pt x="14317" y="0"/>
                  </a:moveTo>
                  <a:lnTo>
                    <a:pt x="6414" y="274"/>
                  </a:lnTo>
                  <a:lnTo>
                    <a:pt x="0" y="18602"/>
                  </a:lnTo>
                  <a:lnTo>
                    <a:pt x="5624" y="17873"/>
                  </a:lnTo>
                  <a:lnTo>
                    <a:pt x="1431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3"/>
            <p:cNvSpPr/>
            <p:nvPr/>
          </p:nvSpPr>
          <p:spPr>
            <a:xfrm>
              <a:off x="4787134" y="3052248"/>
              <a:ext cx="805700" cy="1225433"/>
            </a:xfrm>
            <a:custGeom>
              <a:rect b="b" l="l" r="r" t="t"/>
              <a:pathLst>
                <a:path extrusionOk="0" h="36293" w="23862">
                  <a:moveTo>
                    <a:pt x="12585" y="0"/>
                  </a:moveTo>
                  <a:lnTo>
                    <a:pt x="1" y="32220"/>
                  </a:lnTo>
                  <a:lnTo>
                    <a:pt x="11247" y="36293"/>
                  </a:lnTo>
                  <a:lnTo>
                    <a:pt x="23862" y="5441"/>
                  </a:lnTo>
                  <a:lnTo>
                    <a:pt x="125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3"/>
            <p:cNvSpPr/>
            <p:nvPr/>
          </p:nvSpPr>
          <p:spPr>
            <a:xfrm>
              <a:off x="6015673" y="1957182"/>
              <a:ext cx="272990" cy="848987"/>
            </a:xfrm>
            <a:custGeom>
              <a:rect b="b" l="l" r="r" t="t"/>
              <a:pathLst>
                <a:path extrusionOk="0" h="25144" w="8085">
                  <a:moveTo>
                    <a:pt x="729" y="0"/>
                  </a:moveTo>
                  <a:lnTo>
                    <a:pt x="30" y="21703"/>
                  </a:lnTo>
                  <a:cubicBezTo>
                    <a:pt x="1" y="23607"/>
                    <a:pt x="1524" y="25144"/>
                    <a:pt x="3403" y="25144"/>
                  </a:cubicBezTo>
                  <a:cubicBezTo>
                    <a:pt x="3474" y="25144"/>
                    <a:pt x="3545" y="25142"/>
                    <a:pt x="3617" y="25137"/>
                  </a:cubicBezTo>
                  <a:cubicBezTo>
                    <a:pt x="5380" y="25046"/>
                    <a:pt x="6747" y="23648"/>
                    <a:pt x="6839" y="21885"/>
                  </a:cubicBezTo>
                  <a:lnTo>
                    <a:pt x="8085" y="304"/>
                  </a:lnTo>
                  <a:lnTo>
                    <a:pt x="7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3"/>
            <p:cNvSpPr/>
            <p:nvPr/>
          </p:nvSpPr>
          <p:spPr>
            <a:xfrm>
              <a:off x="5956112" y="1827490"/>
              <a:ext cx="424291" cy="430099"/>
            </a:xfrm>
            <a:custGeom>
              <a:rect b="b" l="l" r="r" t="t"/>
              <a:pathLst>
                <a:path extrusionOk="0" h="12738" w="12566">
                  <a:moveTo>
                    <a:pt x="6338" y="1"/>
                  </a:moveTo>
                  <a:cubicBezTo>
                    <a:pt x="6234" y="1"/>
                    <a:pt x="6128" y="4"/>
                    <a:pt x="6019" y="11"/>
                  </a:cubicBezTo>
                  <a:cubicBezTo>
                    <a:pt x="1" y="376"/>
                    <a:pt x="1034" y="11957"/>
                    <a:pt x="1034" y="11957"/>
                  </a:cubicBezTo>
                  <a:lnTo>
                    <a:pt x="10730" y="12686"/>
                  </a:lnTo>
                  <a:cubicBezTo>
                    <a:pt x="10729" y="12721"/>
                    <a:pt x="10731" y="12737"/>
                    <a:pt x="10734" y="12737"/>
                  </a:cubicBezTo>
                  <a:cubicBezTo>
                    <a:pt x="10836" y="12737"/>
                    <a:pt x="12565" y="1"/>
                    <a:pt x="63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3"/>
            <p:cNvSpPr/>
            <p:nvPr/>
          </p:nvSpPr>
          <p:spPr>
            <a:xfrm>
              <a:off x="5580476" y="2605807"/>
              <a:ext cx="557325" cy="250435"/>
            </a:xfrm>
            <a:custGeom>
              <a:rect b="b" l="l" r="r" t="t"/>
              <a:pathLst>
                <a:path extrusionOk="0" h="7417" w="16506">
                  <a:moveTo>
                    <a:pt x="15594" y="0"/>
                  </a:moveTo>
                  <a:lnTo>
                    <a:pt x="1" y="4560"/>
                  </a:lnTo>
                  <a:lnTo>
                    <a:pt x="1034" y="7417"/>
                  </a:lnTo>
                  <a:lnTo>
                    <a:pt x="16506" y="5927"/>
                  </a:lnTo>
                  <a:lnTo>
                    <a:pt x="155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3"/>
            <p:cNvSpPr/>
            <p:nvPr/>
          </p:nvSpPr>
          <p:spPr>
            <a:xfrm>
              <a:off x="6067975" y="1760129"/>
              <a:ext cx="733849" cy="925769"/>
            </a:xfrm>
            <a:custGeom>
              <a:rect b="b" l="l" r="r" t="t"/>
              <a:pathLst>
                <a:path extrusionOk="0" h="27418" w="21734">
                  <a:moveTo>
                    <a:pt x="10214" y="0"/>
                  </a:moveTo>
                  <a:lnTo>
                    <a:pt x="6505" y="395"/>
                  </a:lnTo>
                  <a:lnTo>
                    <a:pt x="1855" y="2128"/>
                  </a:lnTo>
                  <a:lnTo>
                    <a:pt x="1095" y="6779"/>
                  </a:lnTo>
                  <a:cubicBezTo>
                    <a:pt x="244" y="8663"/>
                    <a:pt x="1" y="10791"/>
                    <a:pt x="153" y="12858"/>
                  </a:cubicBezTo>
                  <a:cubicBezTo>
                    <a:pt x="214" y="13830"/>
                    <a:pt x="426" y="14803"/>
                    <a:pt x="730" y="15715"/>
                  </a:cubicBezTo>
                  <a:lnTo>
                    <a:pt x="4317" y="27417"/>
                  </a:lnTo>
                  <a:lnTo>
                    <a:pt x="17904" y="27417"/>
                  </a:lnTo>
                  <a:cubicBezTo>
                    <a:pt x="17904" y="27417"/>
                    <a:pt x="21734" y="8937"/>
                    <a:pt x="20670" y="5289"/>
                  </a:cubicBezTo>
                  <a:cubicBezTo>
                    <a:pt x="19565" y="1421"/>
                    <a:pt x="18258" y="1245"/>
                    <a:pt x="18030" y="1245"/>
                  </a:cubicBezTo>
                  <a:cubicBezTo>
                    <a:pt x="18007" y="1245"/>
                    <a:pt x="17995" y="1247"/>
                    <a:pt x="17995" y="1247"/>
                  </a:cubicBezTo>
                  <a:lnTo>
                    <a:pt x="102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3"/>
            <p:cNvSpPr/>
            <p:nvPr/>
          </p:nvSpPr>
          <p:spPr>
            <a:xfrm>
              <a:off x="6161369" y="1760129"/>
              <a:ext cx="346935" cy="137896"/>
            </a:xfrm>
            <a:custGeom>
              <a:rect b="b" l="l" r="r" t="t"/>
              <a:pathLst>
                <a:path extrusionOk="0" h="4084" w="10275">
                  <a:moveTo>
                    <a:pt x="7448" y="0"/>
                  </a:moveTo>
                  <a:lnTo>
                    <a:pt x="3435" y="517"/>
                  </a:lnTo>
                  <a:lnTo>
                    <a:pt x="1673" y="1186"/>
                  </a:lnTo>
                  <a:cubicBezTo>
                    <a:pt x="1673" y="1186"/>
                    <a:pt x="1" y="3709"/>
                    <a:pt x="2767" y="4013"/>
                  </a:cubicBezTo>
                  <a:cubicBezTo>
                    <a:pt x="3162" y="4060"/>
                    <a:pt x="3548" y="4083"/>
                    <a:pt x="3923" y="4083"/>
                  </a:cubicBezTo>
                  <a:cubicBezTo>
                    <a:pt x="6689" y="4083"/>
                    <a:pt x="8883" y="2812"/>
                    <a:pt x="10275" y="456"/>
                  </a:cubicBezTo>
                  <a:lnTo>
                    <a:pt x="74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3"/>
            <p:cNvSpPr/>
            <p:nvPr/>
          </p:nvSpPr>
          <p:spPr>
            <a:xfrm>
              <a:off x="6557534" y="1924328"/>
              <a:ext cx="304864" cy="850743"/>
            </a:xfrm>
            <a:custGeom>
              <a:rect b="b" l="l" r="r" t="t"/>
              <a:pathLst>
                <a:path extrusionOk="0" h="25196" w="9029">
                  <a:moveTo>
                    <a:pt x="7356" y="1"/>
                  </a:moveTo>
                  <a:lnTo>
                    <a:pt x="1" y="517"/>
                  </a:lnTo>
                  <a:lnTo>
                    <a:pt x="2128" y="22129"/>
                  </a:lnTo>
                  <a:cubicBezTo>
                    <a:pt x="2291" y="23892"/>
                    <a:pt x="3762" y="25196"/>
                    <a:pt x="5481" y="25196"/>
                  </a:cubicBezTo>
                  <a:cubicBezTo>
                    <a:pt x="5688" y="25196"/>
                    <a:pt x="5898" y="25177"/>
                    <a:pt x="6110" y="25138"/>
                  </a:cubicBezTo>
                  <a:cubicBezTo>
                    <a:pt x="7812" y="24834"/>
                    <a:pt x="9028" y="23284"/>
                    <a:pt x="8906" y="21551"/>
                  </a:cubicBezTo>
                  <a:lnTo>
                    <a:pt x="73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3"/>
            <p:cNvSpPr/>
            <p:nvPr/>
          </p:nvSpPr>
          <p:spPr>
            <a:xfrm>
              <a:off x="6477477" y="1801728"/>
              <a:ext cx="404876" cy="417200"/>
            </a:xfrm>
            <a:custGeom>
              <a:rect b="b" l="l" r="r" t="t"/>
              <a:pathLst>
                <a:path extrusionOk="0" h="12356" w="11991">
                  <a:moveTo>
                    <a:pt x="5455" y="0"/>
                  </a:moveTo>
                  <a:cubicBezTo>
                    <a:pt x="5331" y="0"/>
                    <a:pt x="5205" y="5"/>
                    <a:pt x="5077" y="15"/>
                  </a:cubicBezTo>
                  <a:cubicBezTo>
                    <a:pt x="1" y="410"/>
                    <a:pt x="2220" y="12355"/>
                    <a:pt x="2220" y="12355"/>
                  </a:cubicBezTo>
                  <a:lnTo>
                    <a:pt x="11916" y="11990"/>
                  </a:lnTo>
                  <a:cubicBezTo>
                    <a:pt x="11919" y="12026"/>
                    <a:pt x="11922" y="12044"/>
                    <a:pt x="11925" y="12044"/>
                  </a:cubicBezTo>
                  <a:cubicBezTo>
                    <a:pt x="11990" y="12044"/>
                    <a:pt x="11683" y="0"/>
                    <a:pt x="5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3"/>
            <p:cNvSpPr/>
            <p:nvPr/>
          </p:nvSpPr>
          <p:spPr>
            <a:xfrm>
              <a:off x="6203441" y="2577073"/>
              <a:ext cx="560431" cy="305877"/>
            </a:xfrm>
            <a:custGeom>
              <a:rect b="b" l="l" r="r" t="t"/>
              <a:pathLst>
                <a:path extrusionOk="0" h="9059" w="16598">
                  <a:moveTo>
                    <a:pt x="14986" y="0"/>
                  </a:moveTo>
                  <a:lnTo>
                    <a:pt x="1" y="6322"/>
                  </a:lnTo>
                  <a:lnTo>
                    <a:pt x="1369" y="9058"/>
                  </a:lnTo>
                  <a:lnTo>
                    <a:pt x="16597" y="5806"/>
                  </a:lnTo>
                  <a:lnTo>
                    <a:pt x="1498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3"/>
            <p:cNvSpPr/>
            <p:nvPr/>
          </p:nvSpPr>
          <p:spPr>
            <a:xfrm>
              <a:off x="5943788" y="2747283"/>
              <a:ext cx="337718" cy="135668"/>
            </a:xfrm>
            <a:custGeom>
              <a:rect b="b" l="l" r="r" t="t"/>
              <a:pathLst>
                <a:path extrusionOk="0" h="4018" w="10002">
                  <a:moveTo>
                    <a:pt x="4921" y="1"/>
                  </a:moveTo>
                  <a:cubicBezTo>
                    <a:pt x="3679" y="1"/>
                    <a:pt x="2032" y="594"/>
                    <a:pt x="1" y="2588"/>
                  </a:cubicBezTo>
                  <a:lnTo>
                    <a:pt x="1673" y="4017"/>
                  </a:lnTo>
                  <a:lnTo>
                    <a:pt x="9059" y="4017"/>
                  </a:lnTo>
                  <a:lnTo>
                    <a:pt x="10001" y="1494"/>
                  </a:lnTo>
                  <a:lnTo>
                    <a:pt x="7691" y="1281"/>
                  </a:lnTo>
                  <a:cubicBezTo>
                    <a:pt x="7691" y="1281"/>
                    <a:pt x="6744" y="1"/>
                    <a:pt x="49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3"/>
            <p:cNvSpPr/>
            <p:nvPr/>
          </p:nvSpPr>
          <p:spPr>
            <a:xfrm>
              <a:off x="6125443" y="2877784"/>
              <a:ext cx="517314" cy="52370"/>
            </a:xfrm>
            <a:custGeom>
              <a:rect b="b" l="l" r="r" t="t"/>
              <a:pathLst>
                <a:path extrusionOk="0" h="1551" w="15321">
                  <a:moveTo>
                    <a:pt x="1" y="0"/>
                  </a:moveTo>
                  <a:lnTo>
                    <a:pt x="1" y="1550"/>
                  </a:lnTo>
                  <a:lnTo>
                    <a:pt x="15320" y="1550"/>
                  </a:lnTo>
                  <a:cubicBezTo>
                    <a:pt x="15320" y="699"/>
                    <a:pt x="14652" y="0"/>
                    <a:pt x="13801" y="0"/>
                  </a:cubicBezTo>
                  <a:close/>
                </a:path>
              </a:pathLst>
            </a:custGeom>
            <a:solidFill>
              <a:srgbClr val="2F97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3"/>
            <p:cNvSpPr/>
            <p:nvPr/>
          </p:nvSpPr>
          <p:spPr>
            <a:xfrm>
              <a:off x="5188431" y="2316374"/>
              <a:ext cx="979151" cy="613780"/>
            </a:xfrm>
            <a:custGeom>
              <a:rect b="b" l="l" r="r" t="t"/>
              <a:pathLst>
                <a:path extrusionOk="0" h="18178" w="28999">
                  <a:moveTo>
                    <a:pt x="1672" y="1"/>
                  </a:moveTo>
                  <a:cubicBezTo>
                    <a:pt x="730" y="1"/>
                    <a:pt x="1" y="943"/>
                    <a:pt x="274" y="1855"/>
                  </a:cubicBezTo>
                  <a:lnTo>
                    <a:pt x="5472" y="18177"/>
                  </a:lnTo>
                  <a:lnTo>
                    <a:pt x="28998" y="18177"/>
                  </a:lnTo>
                  <a:lnTo>
                    <a:pt x="23588" y="1095"/>
                  </a:lnTo>
                  <a:cubicBezTo>
                    <a:pt x="23436" y="457"/>
                    <a:pt x="22858" y="1"/>
                    <a:pt x="22190" y="1"/>
                  </a:cubicBezTo>
                  <a:close/>
                </a:path>
              </a:pathLst>
            </a:custGeom>
            <a:solidFill>
              <a:srgbClr val="2F97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3"/>
            <p:cNvSpPr/>
            <p:nvPr/>
          </p:nvSpPr>
          <p:spPr>
            <a:xfrm>
              <a:off x="5116579" y="2316374"/>
              <a:ext cx="1008898" cy="613780"/>
            </a:xfrm>
            <a:custGeom>
              <a:rect b="b" l="l" r="r" t="t"/>
              <a:pathLst>
                <a:path extrusionOk="0" h="18178" w="29880">
                  <a:moveTo>
                    <a:pt x="1673" y="1"/>
                  </a:moveTo>
                  <a:cubicBezTo>
                    <a:pt x="700" y="1"/>
                    <a:pt x="1" y="943"/>
                    <a:pt x="275" y="1855"/>
                  </a:cubicBezTo>
                  <a:lnTo>
                    <a:pt x="5472" y="18177"/>
                  </a:lnTo>
                  <a:lnTo>
                    <a:pt x="29880" y="18177"/>
                  </a:lnTo>
                  <a:lnTo>
                    <a:pt x="24469" y="1095"/>
                  </a:lnTo>
                  <a:cubicBezTo>
                    <a:pt x="24287" y="457"/>
                    <a:pt x="23710" y="1"/>
                    <a:pt x="230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3"/>
            <p:cNvSpPr/>
            <p:nvPr/>
          </p:nvSpPr>
          <p:spPr>
            <a:xfrm>
              <a:off x="5533273" y="2562689"/>
              <a:ext cx="116017" cy="116017"/>
            </a:xfrm>
            <a:custGeom>
              <a:rect b="b" l="l" r="r" t="t"/>
              <a:pathLst>
                <a:path extrusionOk="0" h="3436" w="3436">
                  <a:moveTo>
                    <a:pt x="1733" y="1"/>
                  </a:moveTo>
                  <a:cubicBezTo>
                    <a:pt x="791" y="1"/>
                    <a:pt x="1" y="761"/>
                    <a:pt x="1" y="1703"/>
                  </a:cubicBezTo>
                  <a:cubicBezTo>
                    <a:pt x="1" y="2675"/>
                    <a:pt x="791" y="3435"/>
                    <a:pt x="1733" y="3435"/>
                  </a:cubicBezTo>
                  <a:cubicBezTo>
                    <a:pt x="2675" y="3435"/>
                    <a:pt x="3435" y="2675"/>
                    <a:pt x="3435" y="1703"/>
                  </a:cubicBezTo>
                  <a:cubicBezTo>
                    <a:pt x="3435" y="761"/>
                    <a:pt x="2675"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3"/>
            <p:cNvSpPr/>
            <p:nvPr/>
          </p:nvSpPr>
          <p:spPr>
            <a:xfrm>
              <a:off x="6396408" y="1345968"/>
              <a:ext cx="320227" cy="307160"/>
            </a:xfrm>
            <a:custGeom>
              <a:rect b="b" l="l" r="r" t="t"/>
              <a:pathLst>
                <a:path extrusionOk="0" h="9097" w="9484">
                  <a:moveTo>
                    <a:pt x="4736" y="0"/>
                  </a:moveTo>
                  <a:cubicBezTo>
                    <a:pt x="4608" y="0"/>
                    <a:pt x="4478" y="6"/>
                    <a:pt x="4347" y="17"/>
                  </a:cubicBezTo>
                  <a:cubicBezTo>
                    <a:pt x="1824" y="260"/>
                    <a:pt x="0" y="2449"/>
                    <a:pt x="213" y="4971"/>
                  </a:cubicBezTo>
                  <a:cubicBezTo>
                    <a:pt x="413" y="7316"/>
                    <a:pt x="2389" y="9096"/>
                    <a:pt x="4698" y="9096"/>
                  </a:cubicBezTo>
                  <a:cubicBezTo>
                    <a:pt x="4843" y="9096"/>
                    <a:pt x="4990" y="9089"/>
                    <a:pt x="5137" y="9075"/>
                  </a:cubicBezTo>
                  <a:cubicBezTo>
                    <a:pt x="7660" y="8862"/>
                    <a:pt x="9484" y="6643"/>
                    <a:pt x="9271" y="4151"/>
                  </a:cubicBezTo>
                  <a:cubicBezTo>
                    <a:pt x="9069" y="1789"/>
                    <a:pt x="7067" y="0"/>
                    <a:pt x="47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3"/>
            <p:cNvSpPr/>
            <p:nvPr/>
          </p:nvSpPr>
          <p:spPr>
            <a:xfrm>
              <a:off x="6462081" y="1101273"/>
              <a:ext cx="155015" cy="282242"/>
            </a:xfrm>
            <a:custGeom>
              <a:rect b="b" l="l" r="r" t="t"/>
              <a:pathLst>
                <a:path extrusionOk="0" h="8359" w="4591">
                  <a:moveTo>
                    <a:pt x="744" y="1"/>
                  </a:moveTo>
                  <a:cubicBezTo>
                    <a:pt x="282" y="1"/>
                    <a:pt x="1" y="182"/>
                    <a:pt x="1" y="182"/>
                  </a:cubicBezTo>
                  <a:lnTo>
                    <a:pt x="1794" y="8358"/>
                  </a:lnTo>
                  <a:cubicBezTo>
                    <a:pt x="4590" y="7355"/>
                    <a:pt x="4438" y="3100"/>
                    <a:pt x="2858" y="1215"/>
                  </a:cubicBezTo>
                  <a:cubicBezTo>
                    <a:pt x="2020" y="232"/>
                    <a:pt x="1267"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3"/>
            <p:cNvSpPr/>
            <p:nvPr/>
          </p:nvSpPr>
          <p:spPr>
            <a:xfrm>
              <a:off x="5882234" y="991300"/>
              <a:ext cx="579880" cy="350109"/>
            </a:xfrm>
            <a:custGeom>
              <a:rect b="b" l="l" r="r" t="t"/>
              <a:pathLst>
                <a:path extrusionOk="0" h="10369" w="17174">
                  <a:moveTo>
                    <a:pt x="11456" y="0"/>
                  </a:moveTo>
                  <a:cubicBezTo>
                    <a:pt x="10830" y="0"/>
                    <a:pt x="10143" y="75"/>
                    <a:pt x="9392" y="247"/>
                  </a:cubicBezTo>
                  <a:cubicBezTo>
                    <a:pt x="3556" y="1585"/>
                    <a:pt x="0" y="7299"/>
                    <a:pt x="5319" y="10369"/>
                  </a:cubicBezTo>
                  <a:lnTo>
                    <a:pt x="17174" y="3439"/>
                  </a:lnTo>
                  <a:cubicBezTo>
                    <a:pt x="17174" y="3439"/>
                    <a:pt x="15697" y="0"/>
                    <a:pt x="114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3"/>
            <p:cNvSpPr/>
            <p:nvPr/>
          </p:nvSpPr>
          <p:spPr>
            <a:xfrm>
              <a:off x="6051566" y="1053124"/>
              <a:ext cx="507015" cy="467611"/>
            </a:xfrm>
            <a:custGeom>
              <a:rect b="b" l="l" r="r" t="t"/>
              <a:pathLst>
                <a:path extrusionOk="0" h="13849" w="15016">
                  <a:moveTo>
                    <a:pt x="7431" y="1"/>
                  </a:moveTo>
                  <a:cubicBezTo>
                    <a:pt x="7215" y="1"/>
                    <a:pt x="6998" y="9"/>
                    <a:pt x="6779" y="27"/>
                  </a:cubicBezTo>
                  <a:cubicBezTo>
                    <a:pt x="2675" y="331"/>
                    <a:pt x="0" y="3644"/>
                    <a:pt x="304" y="7444"/>
                  </a:cubicBezTo>
                  <a:cubicBezTo>
                    <a:pt x="565" y="11086"/>
                    <a:pt x="3409" y="13849"/>
                    <a:pt x="7217" y="13849"/>
                  </a:cubicBezTo>
                  <a:cubicBezTo>
                    <a:pt x="7413" y="13849"/>
                    <a:pt x="7611" y="13842"/>
                    <a:pt x="7812" y="13827"/>
                  </a:cubicBezTo>
                  <a:cubicBezTo>
                    <a:pt x="11916" y="13523"/>
                    <a:pt x="15016" y="10179"/>
                    <a:pt x="14742" y="6349"/>
                  </a:cubicBezTo>
                  <a:cubicBezTo>
                    <a:pt x="14455" y="2753"/>
                    <a:pt x="11253" y="1"/>
                    <a:pt x="7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3"/>
            <p:cNvSpPr/>
            <p:nvPr/>
          </p:nvSpPr>
          <p:spPr>
            <a:xfrm>
              <a:off x="6235281" y="1455299"/>
              <a:ext cx="216569" cy="419800"/>
            </a:xfrm>
            <a:custGeom>
              <a:rect b="b" l="l" r="r" t="t"/>
              <a:pathLst>
                <a:path extrusionOk="0" h="12433" w="6414">
                  <a:moveTo>
                    <a:pt x="3344" y="1"/>
                  </a:moveTo>
                  <a:lnTo>
                    <a:pt x="0" y="1703"/>
                  </a:lnTo>
                  <a:lnTo>
                    <a:pt x="1064" y="11095"/>
                  </a:lnTo>
                  <a:lnTo>
                    <a:pt x="3009" y="12433"/>
                  </a:lnTo>
                  <a:lnTo>
                    <a:pt x="6414" y="9636"/>
                  </a:lnTo>
                  <a:lnTo>
                    <a:pt x="334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3"/>
            <p:cNvSpPr/>
            <p:nvPr/>
          </p:nvSpPr>
          <p:spPr>
            <a:xfrm>
              <a:off x="6059771" y="1097660"/>
              <a:ext cx="471123" cy="534095"/>
            </a:xfrm>
            <a:custGeom>
              <a:rect b="b" l="l" r="r" t="t"/>
              <a:pathLst>
                <a:path extrusionOk="0" h="15818" w="13953">
                  <a:moveTo>
                    <a:pt x="6106" y="0"/>
                  </a:moveTo>
                  <a:cubicBezTo>
                    <a:pt x="5377" y="0"/>
                    <a:pt x="4650" y="98"/>
                    <a:pt x="3952" y="319"/>
                  </a:cubicBezTo>
                  <a:cubicBezTo>
                    <a:pt x="2250" y="805"/>
                    <a:pt x="92" y="2052"/>
                    <a:pt x="61" y="5243"/>
                  </a:cubicBezTo>
                  <a:cubicBezTo>
                    <a:pt x="1" y="10562"/>
                    <a:pt x="943" y="14453"/>
                    <a:pt x="3618" y="15456"/>
                  </a:cubicBezTo>
                  <a:cubicBezTo>
                    <a:pt x="4277" y="15698"/>
                    <a:pt x="4871" y="15817"/>
                    <a:pt x="5446" y="15817"/>
                  </a:cubicBezTo>
                  <a:cubicBezTo>
                    <a:pt x="6676" y="15817"/>
                    <a:pt x="7821" y="15275"/>
                    <a:pt x="9332" y="14240"/>
                  </a:cubicBezTo>
                  <a:cubicBezTo>
                    <a:pt x="10153" y="13663"/>
                    <a:pt x="10821" y="11809"/>
                    <a:pt x="10973" y="10775"/>
                  </a:cubicBezTo>
                  <a:lnTo>
                    <a:pt x="11764" y="7857"/>
                  </a:lnTo>
                  <a:cubicBezTo>
                    <a:pt x="11764" y="7857"/>
                    <a:pt x="13952" y="1353"/>
                    <a:pt x="7812" y="167"/>
                  </a:cubicBezTo>
                  <a:cubicBezTo>
                    <a:pt x="7251" y="60"/>
                    <a:pt x="6678" y="0"/>
                    <a:pt x="61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3"/>
            <p:cNvSpPr/>
            <p:nvPr/>
          </p:nvSpPr>
          <p:spPr>
            <a:xfrm>
              <a:off x="6296868" y="1106236"/>
              <a:ext cx="262759" cy="312157"/>
            </a:xfrm>
            <a:custGeom>
              <a:rect b="b" l="l" r="r" t="t"/>
              <a:pathLst>
                <a:path extrusionOk="0" h="9245" w="7782">
                  <a:moveTo>
                    <a:pt x="3788" y="0"/>
                  </a:moveTo>
                  <a:cubicBezTo>
                    <a:pt x="3737" y="0"/>
                    <a:pt x="3708" y="4"/>
                    <a:pt x="3708" y="4"/>
                  </a:cubicBezTo>
                  <a:cubicBezTo>
                    <a:pt x="0" y="2314"/>
                    <a:pt x="3921" y="9245"/>
                    <a:pt x="3921" y="9245"/>
                  </a:cubicBezTo>
                  <a:cubicBezTo>
                    <a:pt x="3921" y="9245"/>
                    <a:pt x="7781" y="8211"/>
                    <a:pt x="6292" y="3014"/>
                  </a:cubicBezTo>
                  <a:cubicBezTo>
                    <a:pt x="5499" y="184"/>
                    <a:pt x="4130" y="0"/>
                    <a:pt x="37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3"/>
            <p:cNvSpPr/>
            <p:nvPr/>
          </p:nvSpPr>
          <p:spPr>
            <a:xfrm>
              <a:off x="6404748" y="1348905"/>
              <a:ext cx="168217" cy="145628"/>
            </a:xfrm>
            <a:custGeom>
              <a:rect b="b" l="l" r="r" t="t"/>
              <a:pathLst>
                <a:path extrusionOk="0" h="4313" w="4982">
                  <a:moveTo>
                    <a:pt x="2457" y="1"/>
                  </a:moveTo>
                  <a:cubicBezTo>
                    <a:pt x="1713" y="1"/>
                    <a:pt x="1160" y="676"/>
                    <a:pt x="756" y="1389"/>
                  </a:cubicBezTo>
                  <a:cubicBezTo>
                    <a:pt x="392" y="2058"/>
                    <a:pt x="149" y="2757"/>
                    <a:pt x="57" y="3486"/>
                  </a:cubicBezTo>
                  <a:cubicBezTo>
                    <a:pt x="0" y="3913"/>
                    <a:pt x="449" y="4313"/>
                    <a:pt x="955" y="4313"/>
                  </a:cubicBezTo>
                  <a:cubicBezTo>
                    <a:pt x="990" y="4313"/>
                    <a:pt x="1025" y="4311"/>
                    <a:pt x="1060" y="4307"/>
                  </a:cubicBezTo>
                  <a:cubicBezTo>
                    <a:pt x="3006" y="4124"/>
                    <a:pt x="4981" y="1146"/>
                    <a:pt x="3127" y="173"/>
                  </a:cubicBezTo>
                  <a:cubicBezTo>
                    <a:pt x="2888" y="54"/>
                    <a:pt x="2665" y="1"/>
                    <a:pt x="24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3"/>
            <p:cNvSpPr/>
            <p:nvPr/>
          </p:nvSpPr>
          <p:spPr>
            <a:xfrm>
              <a:off x="6411804" y="1471675"/>
              <a:ext cx="56489" cy="53686"/>
            </a:xfrm>
            <a:custGeom>
              <a:rect b="b" l="l" r="r" t="t"/>
              <a:pathLst>
                <a:path extrusionOk="0" h="1590" w="1673">
                  <a:moveTo>
                    <a:pt x="823" y="0"/>
                  </a:moveTo>
                  <a:cubicBezTo>
                    <a:pt x="802" y="0"/>
                    <a:pt x="781" y="1"/>
                    <a:pt x="760" y="2"/>
                  </a:cubicBezTo>
                  <a:cubicBezTo>
                    <a:pt x="335" y="33"/>
                    <a:pt x="0" y="428"/>
                    <a:pt x="31" y="853"/>
                  </a:cubicBezTo>
                  <a:cubicBezTo>
                    <a:pt x="87" y="1273"/>
                    <a:pt x="400" y="1590"/>
                    <a:pt x="806" y="1590"/>
                  </a:cubicBezTo>
                  <a:cubicBezTo>
                    <a:pt x="841" y="1590"/>
                    <a:pt x="876" y="1588"/>
                    <a:pt x="912" y="1583"/>
                  </a:cubicBezTo>
                  <a:cubicBezTo>
                    <a:pt x="1338" y="1552"/>
                    <a:pt x="1672" y="1157"/>
                    <a:pt x="1642" y="732"/>
                  </a:cubicBezTo>
                  <a:cubicBezTo>
                    <a:pt x="1613" y="297"/>
                    <a:pt x="1252" y="0"/>
                    <a:pt x="8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3"/>
            <p:cNvSpPr/>
            <p:nvPr/>
          </p:nvSpPr>
          <p:spPr>
            <a:xfrm>
              <a:off x="5968436" y="1040394"/>
              <a:ext cx="496447" cy="241251"/>
            </a:xfrm>
            <a:custGeom>
              <a:rect b="b" l="l" r="r" t="t"/>
              <a:pathLst>
                <a:path extrusionOk="0" h="7145" w="14703">
                  <a:moveTo>
                    <a:pt x="10073" y="1"/>
                  </a:moveTo>
                  <a:cubicBezTo>
                    <a:pt x="9313" y="1"/>
                    <a:pt x="8424" y="85"/>
                    <a:pt x="7387" y="283"/>
                  </a:cubicBezTo>
                  <a:cubicBezTo>
                    <a:pt x="0" y="1650"/>
                    <a:pt x="1824" y="5997"/>
                    <a:pt x="1824" y="5997"/>
                  </a:cubicBezTo>
                  <a:cubicBezTo>
                    <a:pt x="2898" y="6823"/>
                    <a:pt x="4120" y="7144"/>
                    <a:pt x="5373" y="7144"/>
                  </a:cubicBezTo>
                  <a:cubicBezTo>
                    <a:pt x="9792" y="7144"/>
                    <a:pt x="14590" y="3140"/>
                    <a:pt x="14590" y="3140"/>
                  </a:cubicBezTo>
                  <a:cubicBezTo>
                    <a:pt x="14590" y="3140"/>
                    <a:pt x="14702" y="1"/>
                    <a:pt x="10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 name="Google Shape;963;p43"/>
          <p:cNvGrpSpPr/>
          <p:nvPr/>
        </p:nvGrpSpPr>
        <p:grpSpPr>
          <a:xfrm>
            <a:off x="7331800" y="2958527"/>
            <a:ext cx="542964" cy="465786"/>
            <a:chOff x="7331800" y="2958527"/>
            <a:chExt cx="542964" cy="465786"/>
          </a:xfrm>
        </p:grpSpPr>
        <p:sp>
          <p:nvSpPr>
            <p:cNvPr id="964" name="Google Shape;964;p43"/>
            <p:cNvSpPr/>
            <p:nvPr/>
          </p:nvSpPr>
          <p:spPr>
            <a:xfrm>
              <a:off x="7331800" y="2958527"/>
              <a:ext cx="246376" cy="285134"/>
            </a:xfrm>
            <a:custGeom>
              <a:rect b="b" l="l" r="r" t="t"/>
              <a:pathLst>
                <a:path extrusionOk="0" h="7092" w="6128">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3"/>
            <p:cNvSpPr/>
            <p:nvPr/>
          </p:nvSpPr>
          <p:spPr>
            <a:xfrm>
              <a:off x="7718608" y="3243592"/>
              <a:ext cx="156156" cy="180721"/>
            </a:xfrm>
            <a:custGeom>
              <a:rect b="b" l="l" r="r" t="t"/>
              <a:pathLst>
                <a:path extrusionOk="0" h="4495" w="3884">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6" name="Google Shape;966;p43"/>
          <p:cNvSpPr txBox="1"/>
          <p:nvPr>
            <p:ph type="title"/>
          </p:nvPr>
        </p:nvSpPr>
        <p:spPr>
          <a:xfrm flipH="1">
            <a:off x="433325" y="147188"/>
            <a:ext cx="3858900" cy="9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45217B"/>
              </a:buClr>
              <a:buSzPts val="1100"/>
              <a:buFont typeface="Arial"/>
              <a:buNone/>
            </a:pPr>
            <a:r>
              <a:rPr lang="en" sz="4000"/>
              <a:t>APPENDIX - TOOLS</a:t>
            </a:r>
            <a:endParaRPr sz="4000"/>
          </a:p>
        </p:txBody>
      </p:sp>
      <p:sp>
        <p:nvSpPr>
          <p:cNvPr id="967" name="Google Shape;967;p43"/>
          <p:cNvSpPr txBox="1"/>
          <p:nvPr/>
        </p:nvSpPr>
        <p:spPr>
          <a:xfrm>
            <a:off x="8473700" y="4317525"/>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400"/>
              </a:spcBef>
              <a:spcAft>
                <a:spcPts val="400"/>
              </a:spcAft>
              <a:buNone/>
            </a:pPr>
            <a:r>
              <a:rPr b="1" lang="en" sz="1300"/>
              <a:t>Metis_Live Online</a:t>
            </a:r>
            <a:endParaRPr b="1" sz="1300"/>
          </a:p>
        </p:txBody>
      </p:sp>
      <p:pic>
        <p:nvPicPr>
          <p:cNvPr id="968" name="Google Shape;968;p43"/>
          <p:cNvPicPr preferRelativeResize="0"/>
          <p:nvPr/>
        </p:nvPicPr>
        <p:blipFill>
          <a:blip r:embed="rId3">
            <a:alphaModFix/>
          </a:blip>
          <a:stretch>
            <a:fillRect/>
          </a:stretch>
        </p:blipFill>
        <p:spPr>
          <a:xfrm>
            <a:off x="4830700" y="110250"/>
            <a:ext cx="3522624" cy="1789125"/>
          </a:xfrm>
          <a:prstGeom prst="rect">
            <a:avLst/>
          </a:prstGeom>
          <a:noFill/>
          <a:ln>
            <a:noFill/>
          </a:ln>
        </p:spPr>
      </p:pic>
      <p:pic>
        <p:nvPicPr>
          <p:cNvPr id="969" name="Google Shape;969;p43"/>
          <p:cNvPicPr preferRelativeResize="0"/>
          <p:nvPr/>
        </p:nvPicPr>
        <p:blipFill>
          <a:blip r:embed="rId4">
            <a:alphaModFix/>
          </a:blip>
          <a:stretch>
            <a:fillRect/>
          </a:stretch>
        </p:blipFill>
        <p:spPr>
          <a:xfrm>
            <a:off x="251400" y="1867025"/>
            <a:ext cx="4394349" cy="2945950"/>
          </a:xfrm>
          <a:prstGeom prst="rect">
            <a:avLst/>
          </a:prstGeom>
          <a:noFill/>
          <a:ln>
            <a:noFill/>
          </a:ln>
        </p:spPr>
      </p:pic>
      <p:pic>
        <p:nvPicPr>
          <p:cNvPr id="970" name="Google Shape;970;p43"/>
          <p:cNvPicPr preferRelativeResize="0"/>
          <p:nvPr/>
        </p:nvPicPr>
        <p:blipFill>
          <a:blip r:embed="rId5">
            <a:alphaModFix/>
          </a:blip>
          <a:stretch>
            <a:fillRect/>
          </a:stretch>
        </p:blipFill>
        <p:spPr>
          <a:xfrm>
            <a:off x="4830700" y="2287425"/>
            <a:ext cx="2351099" cy="1250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44"/>
          <p:cNvSpPr txBox="1"/>
          <p:nvPr/>
        </p:nvSpPr>
        <p:spPr>
          <a:xfrm>
            <a:off x="679500" y="62300"/>
            <a:ext cx="4428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45217B"/>
              </a:buClr>
              <a:buSzPts val="1100"/>
              <a:buFont typeface="Arial"/>
              <a:buNone/>
            </a:pPr>
            <a:r>
              <a:rPr lang="en" sz="4000">
                <a:solidFill>
                  <a:schemeClr val="lt2"/>
                </a:solidFill>
                <a:latin typeface="Chewy"/>
                <a:ea typeface="Chewy"/>
                <a:cs typeface="Chewy"/>
                <a:sym typeface="Chewy"/>
              </a:rPr>
              <a:t>APPENDIX</a:t>
            </a:r>
            <a:endParaRPr sz="3600">
              <a:latin typeface="Ubuntu"/>
              <a:ea typeface="Ubuntu"/>
              <a:cs typeface="Ubuntu"/>
              <a:sym typeface="Ubuntu"/>
            </a:endParaRPr>
          </a:p>
        </p:txBody>
      </p:sp>
      <p:pic>
        <p:nvPicPr>
          <p:cNvPr id="976" name="Google Shape;976;p44"/>
          <p:cNvPicPr preferRelativeResize="0"/>
          <p:nvPr/>
        </p:nvPicPr>
        <p:blipFill>
          <a:blip r:embed="rId3">
            <a:alphaModFix/>
          </a:blip>
          <a:stretch>
            <a:fillRect/>
          </a:stretch>
        </p:blipFill>
        <p:spPr>
          <a:xfrm>
            <a:off x="0" y="723425"/>
            <a:ext cx="6519800" cy="4420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ryptocurrency Today by Slidesgo">
  <a:themeElements>
    <a:clrScheme name="Simple Light">
      <a:dk1>
        <a:srgbClr val="F1E8DC"/>
      </a:dk1>
      <a:lt1>
        <a:srgbClr val="FFFFFF"/>
      </a:lt1>
      <a:dk2>
        <a:srgbClr val="FBBF60"/>
      </a:dk2>
      <a:lt2>
        <a:srgbClr val="39B0D1"/>
      </a:lt2>
      <a:accent1>
        <a:srgbClr val="66B888"/>
      </a:accent1>
      <a:accent2>
        <a:srgbClr val="FE98B0"/>
      </a:accent2>
      <a:accent3>
        <a:srgbClr val="383838"/>
      </a:accent3>
      <a:accent4>
        <a:srgbClr val="FFFFFF"/>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